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4E94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3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4A3D6-B064-41BA-BF0A-D450CCAEA9C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6CD67-5DBE-4704-AFBA-136E6DA73164}">
      <dgm:prSet custT="1"/>
      <dgm:spPr/>
      <dgm:t>
        <a:bodyPr/>
        <a:lstStyle/>
        <a:p>
          <a:r>
            <a:rPr lang="en-US" sz="1600" dirty="0" smtClean="0"/>
            <a:t>In 1863, the Dutch were forced to sell the state of New York, including Dutchess County, to </a:t>
          </a:r>
          <a:r>
            <a:rPr lang="en-US" sz="1600" u="sng" dirty="0" smtClean="0">
              <a:solidFill>
                <a:schemeClr val="tx1"/>
              </a:solidFill>
            </a:rPr>
            <a:t>the British</a:t>
          </a:r>
          <a:r>
            <a:rPr lang="en-US" sz="1600" dirty="0" smtClean="0">
              <a:solidFill>
                <a:schemeClr val="tx1"/>
              </a:solidFill>
            </a:rPr>
            <a:t>. </a:t>
          </a:r>
          <a:endParaRPr lang="en-US" sz="1600" dirty="0">
            <a:solidFill>
              <a:schemeClr val="tx1"/>
            </a:solidFill>
          </a:endParaRPr>
        </a:p>
      </dgm:t>
    </dgm:pt>
    <dgm:pt modelId="{4C9DED64-E162-4D08-A6B4-E834EDC27617}" type="parTrans" cxnId="{3EAEF536-413D-41B1-A6DF-0AE29785C931}">
      <dgm:prSet/>
      <dgm:spPr/>
      <dgm:t>
        <a:bodyPr/>
        <a:lstStyle/>
        <a:p>
          <a:endParaRPr lang="en-US"/>
        </a:p>
      </dgm:t>
    </dgm:pt>
    <dgm:pt modelId="{F30DF097-9CA0-4AD5-A837-7DA86E772A96}" type="sibTrans" cxnId="{3EAEF536-413D-41B1-A6DF-0AE29785C931}">
      <dgm:prSet/>
      <dgm:spPr/>
      <dgm:t>
        <a:bodyPr/>
        <a:lstStyle/>
        <a:p>
          <a:endParaRPr lang="en-US"/>
        </a:p>
      </dgm:t>
    </dgm:pt>
    <dgm:pt modelId="{553480F5-31EA-4530-A1DE-142FE71351C6}">
      <dgm:prSet custT="1"/>
      <dgm:spPr/>
      <dgm:t>
        <a:bodyPr/>
        <a:lstStyle/>
        <a:p>
          <a:r>
            <a:rPr lang="en-US" sz="1600" dirty="0" smtClean="0"/>
            <a:t>Over time, the British gained a stronger control over  the region as more immigrants moved to the area.   </a:t>
          </a:r>
          <a:endParaRPr lang="en-US" sz="1600" dirty="0"/>
        </a:p>
      </dgm:t>
    </dgm:pt>
    <dgm:pt modelId="{7FB8BC41-6946-4F06-B45F-D89D43531B8D}" type="parTrans" cxnId="{26702E90-7FC8-4AB4-91CC-7C0781E123CC}">
      <dgm:prSet/>
      <dgm:spPr/>
      <dgm:t>
        <a:bodyPr/>
        <a:lstStyle/>
        <a:p>
          <a:endParaRPr lang="en-US"/>
        </a:p>
      </dgm:t>
    </dgm:pt>
    <dgm:pt modelId="{49796E18-C829-4163-BDA8-A65C5BC9EA93}" type="sibTrans" cxnId="{26702E90-7FC8-4AB4-91CC-7C0781E123CC}">
      <dgm:prSet/>
      <dgm:spPr/>
      <dgm:t>
        <a:bodyPr/>
        <a:lstStyle/>
        <a:p>
          <a:endParaRPr lang="en-US"/>
        </a:p>
      </dgm:t>
    </dgm:pt>
    <dgm:pt modelId="{77FEBE15-4435-498D-BE5D-54378AF2728F}">
      <dgm:prSet custT="1"/>
      <dgm:spPr/>
      <dgm:t>
        <a:bodyPr/>
        <a:lstStyle/>
        <a:p>
          <a:r>
            <a:rPr lang="en-US" sz="1600" dirty="0" smtClean="0"/>
            <a:t>Why move to America?</a:t>
          </a:r>
        </a:p>
      </dgm:t>
    </dgm:pt>
    <dgm:pt modelId="{74FC308B-9E3B-437E-AC28-E7A9B684F015}" type="parTrans" cxnId="{76C9827E-B83C-4F31-B3BE-14013CE72744}">
      <dgm:prSet/>
      <dgm:spPr/>
      <dgm:t>
        <a:bodyPr/>
        <a:lstStyle/>
        <a:p>
          <a:endParaRPr lang="en-US"/>
        </a:p>
      </dgm:t>
    </dgm:pt>
    <dgm:pt modelId="{61E2E2F1-0591-4C25-A6DE-638CD6D4A281}" type="sibTrans" cxnId="{76C9827E-B83C-4F31-B3BE-14013CE72744}">
      <dgm:prSet/>
      <dgm:spPr/>
      <dgm:t>
        <a:bodyPr/>
        <a:lstStyle/>
        <a:p>
          <a:endParaRPr lang="en-US"/>
        </a:p>
      </dgm:t>
    </dgm:pt>
    <dgm:pt modelId="{DC0DB32E-39DC-461C-B36D-56F5B4E47729}">
      <dgm:prSet custT="1"/>
      <dgm:spPr/>
      <dgm:t>
        <a:bodyPr/>
        <a:lstStyle/>
        <a:p>
          <a:r>
            <a:rPr lang="en-US" sz="1600" dirty="0" smtClean="0"/>
            <a:t>Places like Dutchess County offered an opportunity  of a fresh start for those that had been religiously and politically persecuted in Europe.</a:t>
          </a:r>
        </a:p>
      </dgm:t>
    </dgm:pt>
    <dgm:pt modelId="{A1F019FD-74BB-4442-8BEE-182179FFF320}" type="parTrans" cxnId="{6B12243B-E8E4-423E-8870-81370B54AE09}">
      <dgm:prSet/>
      <dgm:spPr/>
      <dgm:t>
        <a:bodyPr/>
        <a:lstStyle/>
        <a:p>
          <a:endParaRPr lang="en-US"/>
        </a:p>
      </dgm:t>
    </dgm:pt>
    <dgm:pt modelId="{4B27F704-DC20-4268-BF2D-34CE62DAE0D0}" type="sibTrans" cxnId="{6B12243B-E8E4-423E-8870-81370B54AE09}">
      <dgm:prSet/>
      <dgm:spPr/>
      <dgm:t>
        <a:bodyPr/>
        <a:lstStyle/>
        <a:p>
          <a:endParaRPr lang="en-US"/>
        </a:p>
      </dgm:t>
    </dgm:pt>
    <dgm:pt modelId="{EB8D4103-6004-452B-9FD9-BDD11120A94E}" type="pres">
      <dgm:prSet presAssocID="{44B4A3D6-B064-41BA-BF0A-D450CCAEA9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FAB68-E34E-4E11-A3F4-612429285257}" type="pres">
      <dgm:prSet presAssocID="{20A6CD67-5DBE-4704-AFBA-136E6DA73164}" presName="parentLin" presStyleCnt="0"/>
      <dgm:spPr/>
    </dgm:pt>
    <dgm:pt modelId="{F20DA8AD-2188-4959-B991-DA0D776C29FF}" type="pres">
      <dgm:prSet presAssocID="{20A6CD67-5DBE-4704-AFBA-136E6DA7316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46B781-509A-44E2-B2BA-4B9EC1893CAD}" type="pres">
      <dgm:prSet presAssocID="{20A6CD67-5DBE-4704-AFBA-136E6DA73164}" presName="parentText" presStyleLbl="node1" presStyleIdx="0" presStyleCnt="3" custScaleX="109211" custScaleY="2927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7CA18-02E5-46A2-8373-8AB2D95EFCFA}" type="pres">
      <dgm:prSet presAssocID="{20A6CD67-5DBE-4704-AFBA-136E6DA73164}" presName="negativeSpace" presStyleCnt="0"/>
      <dgm:spPr/>
    </dgm:pt>
    <dgm:pt modelId="{3C9A010C-9B8E-433A-80FF-8462838D0934}" type="pres">
      <dgm:prSet presAssocID="{20A6CD67-5DBE-4704-AFBA-136E6DA73164}" presName="childText" presStyleLbl="conFgAcc1" presStyleIdx="0" presStyleCnt="3">
        <dgm:presLayoutVars>
          <dgm:bulletEnabled val="1"/>
        </dgm:presLayoutVars>
      </dgm:prSet>
      <dgm:spPr/>
    </dgm:pt>
    <dgm:pt modelId="{811C9F44-2399-40D7-B3CA-AED2B8BCBD14}" type="pres">
      <dgm:prSet presAssocID="{F30DF097-9CA0-4AD5-A837-7DA86E772A96}" presName="spaceBetweenRectangles" presStyleCnt="0"/>
      <dgm:spPr/>
    </dgm:pt>
    <dgm:pt modelId="{37C548E3-1E0E-445E-BE6B-EE0CB5B693FC}" type="pres">
      <dgm:prSet presAssocID="{553480F5-31EA-4530-A1DE-142FE71351C6}" presName="parentLin" presStyleCnt="0"/>
      <dgm:spPr/>
    </dgm:pt>
    <dgm:pt modelId="{80E8B5A4-00E2-4600-A967-0DFA51419D91}" type="pres">
      <dgm:prSet presAssocID="{553480F5-31EA-4530-A1DE-142FE71351C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65C3F00-CE52-4257-8CA8-656E950D556B}" type="pres">
      <dgm:prSet presAssocID="{553480F5-31EA-4530-A1DE-142FE71351C6}" presName="parentText" presStyleLbl="node1" presStyleIdx="1" presStyleCnt="3" custScaleX="109217" custScaleY="1857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B51AC-D63B-4FDB-A37D-4F2F6CFA0F07}" type="pres">
      <dgm:prSet presAssocID="{553480F5-31EA-4530-A1DE-142FE71351C6}" presName="negativeSpace" presStyleCnt="0"/>
      <dgm:spPr/>
    </dgm:pt>
    <dgm:pt modelId="{0F957506-20FC-4537-BAEA-AE9718BE4704}" type="pres">
      <dgm:prSet presAssocID="{553480F5-31EA-4530-A1DE-142FE71351C6}" presName="childText" presStyleLbl="conFgAcc1" presStyleIdx="1" presStyleCnt="3">
        <dgm:presLayoutVars>
          <dgm:bulletEnabled val="1"/>
        </dgm:presLayoutVars>
      </dgm:prSet>
      <dgm:spPr/>
    </dgm:pt>
    <dgm:pt modelId="{A845EBA6-8B1A-4F2A-AB6E-1174CE48DD14}" type="pres">
      <dgm:prSet presAssocID="{49796E18-C829-4163-BDA8-A65C5BC9EA93}" presName="spaceBetweenRectangles" presStyleCnt="0"/>
      <dgm:spPr/>
    </dgm:pt>
    <dgm:pt modelId="{EBBEE210-90AA-47C7-B7D0-21BB04507383}" type="pres">
      <dgm:prSet presAssocID="{77FEBE15-4435-498D-BE5D-54378AF2728F}" presName="parentLin" presStyleCnt="0"/>
      <dgm:spPr/>
    </dgm:pt>
    <dgm:pt modelId="{876E40D5-5DA8-4941-A1F5-E2A6A8DF4152}" type="pres">
      <dgm:prSet presAssocID="{77FEBE15-4435-498D-BE5D-54378AF2728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EDFBCA11-2CE2-4590-B731-C43B9F18A962}" type="pres">
      <dgm:prSet presAssocID="{77FEBE15-4435-498D-BE5D-54378AF2728F}" presName="parentText" presStyleLbl="node1" presStyleIdx="2" presStyleCnt="3" custScaleX="72351" custLinFactNeighborX="-3226" custLinFactNeighborY="-27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D12E0-B331-4E43-A569-8B86EB993724}" type="pres">
      <dgm:prSet presAssocID="{77FEBE15-4435-498D-BE5D-54378AF2728F}" presName="negativeSpace" presStyleCnt="0"/>
      <dgm:spPr/>
    </dgm:pt>
    <dgm:pt modelId="{09EAF4D4-0274-431C-9BA9-AEEB77140FE8}" type="pres">
      <dgm:prSet presAssocID="{77FEBE15-4435-498D-BE5D-54378AF2728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2D9F6-7DCC-443A-A95B-ED60BA8E7353}" type="presOf" srcId="{77FEBE15-4435-498D-BE5D-54378AF2728F}" destId="{876E40D5-5DA8-4941-A1F5-E2A6A8DF4152}" srcOrd="0" destOrd="0" presId="urn:microsoft.com/office/officeart/2005/8/layout/list1"/>
    <dgm:cxn modelId="{3C10CFF0-2330-4A70-9009-AF25F77E324A}" type="presOf" srcId="{20A6CD67-5DBE-4704-AFBA-136E6DA73164}" destId="{F20DA8AD-2188-4959-B991-DA0D776C29FF}" srcOrd="0" destOrd="0" presId="urn:microsoft.com/office/officeart/2005/8/layout/list1"/>
    <dgm:cxn modelId="{21664102-06A8-40C5-A197-FD1BE4FE650C}" type="presOf" srcId="{553480F5-31EA-4530-A1DE-142FE71351C6}" destId="{165C3F00-CE52-4257-8CA8-656E950D556B}" srcOrd="1" destOrd="0" presId="urn:microsoft.com/office/officeart/2005/8/layout/list1"/>
    <dgm:cxn modelId="{A8D2B61B-CDEC-4185-AB9D-0B234A3D1C87}" type="presOf" srcId="{553480F5-31EA-4530-A1DE-142FE71351C6}" destId="{80E8B5A4-00E2-4600-A967-0DFA51419D91}" srcOrd="0" destOrd="0" presId="urn:microsoft.com/office/officeart/2005/8/layout/list1"/>
    <dgm:cxn modelId="{6B12243B-E8E4-423E-8870-81370B54AE09}" srcId="{77FEBE15-4435-498D-BE5D-54378AF2728F}" destId="{DC0DB32E-39DC-461C-B36D-56F5B4E47729}" srcOrd="0" destOrd="0" parTransId="{A1F019FD-74BB-4442-8BEE-182179FFF320}" sibTransId="{4B27F704-DC20-4268-BF2D-34CE62DAE0D0}"/>
    <dgm:cxn modelId="{3EAEF536-413D-41B1-A6DF-0AE29785C931}" srcId="{44B4A3D6-B064-41BA-BF0A-D450CCAEA9C9}" destId="{20A6CD67-5DBE-4704-AFBA-136E6DA73164}" srcOrd="0" destOrd="0" parTransId="{4C9DED64-E162-4D08-A6B4-E834EDC27617}" sibTransId="{F30DF097-9CA0-4AD5-A837-7DA86E772A96}"/>
    <dgm:cxn modelId="{27BFBDA3-8C2A-436B-9AED-43118022CB98}" type="presOf" srcId="{44B4A3D6-B064-41BA-BF0A-D450CCAEA9C9}" destId="{EB8D4103-6004-452B-9FD9-BDD11120A94E}" srcOrd="0" destOrd="0" presId="urn:microsoft.com/office/officeart/2005/8/layout/list1"/>
    <dgm:cxn modelId="{26702E90-7FC8-4AB4-91CC-7C0781E123CC}" srcId="{44B4A3D6-B064-41BA-BF0A-D450CCAEA9C9}" destId="{553480F5-31EA-4530-A1DE-142FE71351C6}" srcOrd="1" destOrd="0" parTransId="{7FB8BC41-6946-4F06-B45F-D89D43531B8D}" sibTransId="{49796E18-C829-4163-BDA8-A65C5BC9EA93}"/>
    <dgm:cxn modelId="{76C9827E-B83C-4F31-B3BE-14013CE72744}" srcId="{44B4A3D6-B064-41BA-BF0A-D450CCAEA9C9}" destId="{77FEBE15-4435-498D-BE5D-54378AF2728F}" srcOrd="2" destOrd="0" parTransId="{74FC308B-9E3B-437E-AC28-E7A9B684F015}" sibTransId="{61E2E2F1-0591-4C25-A6DE-638CD6D4A281}"/>
    <dgm:cxn modelId="{C130083F-8B26-4775-A32B-D1B3CC44E8D3}" type="presOf" srcId="{77FEBE15-4435-498D-BE5D-54378AF2728F}" destId="{EDFBCA11-2CE2-4590-B731-C43B9F18A962}" srcOrd="1" destOrd="0" presId="urn:microsoft.com/office/officeart/2005/8/layout/list1"/>
    <dgm:cxn modelId="{B4376E64-B6E2-461E-9CB1-ED1EB1CBE2D2}" type="presOf" srcId="{DC0DB32E-39DC-461C-B36D-56F5B4E47729}" destId="{09EAF4D4-0274-431C-9BA9-AEEB77140FE8}" srcOrd="0" destOrd="0" presId="urn:microsoft.com/office/officeart/2005/8/layout/list1"/>
    <dgm:cxn modelId="{A0D59A85-06F6-43A3-8D87-0E26DFE75C61}" type="presOf" srcId="{20A6CD67-5DBE-4704-AFBA-136E6DA73164}" destId="{6846B781-509A-44E2-B2BA-4B9EC1893CAD}" srcOrd="1" destOrd="0" presId="urn:microsoft.com/office/officeart/2005/8/layout/list1"/>
    <dgm:cxn modelId="{F06D40D1-0DE4-4C1B-8E11-11344ED7DDB2}" type="presParOf" srcId="{EB8D4103-6004-452B-9FD9-BDD11120A94E}" destId="{174FAB68-E34E-4E11-A3F4-612429285257}" srcOrd="0" destOrd="0" presId="urn:microsoft.com/office/officeart/2005/8/layout/list1"/>
    <dgm:cxn modelId="{09F390C7-8D46-471D-9316-2D58468F2FB9}" type="presParOf" srcId="{174FAB68-E34E-4E11-A3F4-612429285257}" destId="{F20DA8AD-2188-4959-B991-DA0D776C29FF}" srcOrd="0" destOrd="0" presId="urn:microsoft.com/office/officeart/2005/8/layout/list1"/>
    <dgm:cxn modelId="{882104F0-B8BC-47B6-8885-001F5AB22A98}" type="presParOf" srcId="{174FAB68-E34E-4E11-A3F4-612429285257}" destId="{6846B781-509A-44E2-B2BA-4B9EC1893CAD}" srcOrd="1" destOrd="0" presId="urn:microsoft.com/office/officeart/2005/8/layout/list1"/>
    <dgm:cxn modelId="{F57345EF-9CF9-4097-8E0A-575213BCF3E2}" type="presParOf" srcId="{EB8D4103-6004-452B-9FD9-BDD11120A94E}" destId="{7367CA18-02E5-46A2-8373-8AB2D95EFCFA}" srcOrd="1" destOrd="0" presId="urn:microsoft.com/office/officeart/2005/8/layout/list1"/>
    <dgm:cxn modelId="{B6DF2931-A6E8-4379-A7D0-CB6D170A1ECB}" type="presParOf" srcId="{EB8D4103-6004-452B-9FD9-BDD11120A94E}" destId="{3C9A010C-9B8E-433A-80FF-8462838D0934}" srcOrd="2" destOrd="0" presId="urn:microsoft.com/office/officeart/2005/8/layout/list1"/>
    <dgm:cxn modelId="{7F769EB3-A0C6-4844-AB61-610B44C4E241}" type="presParOf" srcId="{EB8D4103-6004-452B-9FD9-BDD11120A94E}" destId="{811C9F44-2399-40D7-B3CA-AED2B8BCBD14}" srcOrd="3" destOrd="0" presId="urn:microsoft.com/office/officeart/2005/8/layout/list1"/>
    <dgm:cxn modelId="{72D79E8A-BEF4-40D6-8874-FF481071B414}" type="presParOf" srcId="{EB8D4103-6004-452B-9FD9-BDD11120A94E}" destId="{37C548E3-1E0E-445E-BE6B-EE0CB5B693FC}" srcOrd="4" destOrd="0" presId="urn:microsoft.com/office/officeart/2005/8/layout/list1"/>
    <dgm:cxn modelId="{2CC6C3B6-2175-4FAE-ABC0-0D4708B28A9F}" type="presParOf" srcId="{37C548E3-1E0E-445E-BE6B-EE0CB5B693FC}" destId="{80E8B5A4-00E2-4600-A967-0DFA51419D91}" srcOrd="0" destOrd="0" presId="urn:microsoft.com/office/officeart/2005/8/layout/list1"/>
    <dgm:cxn modelId="{0B255FC8-B73D-4BB6-9ABA-AF39992D13BB}" type="presParOf" srcId="{37C548E3-1E0E-445E-BE6B-EE0CB5B693FC}" destId="{165C3F00-CE52-4257-8CA8-656E950D556B}" srcOrd="1" destOrd="0" presId="urn:microsoft.com/office/officeart/2005/8/layout/list1"/>
    <dgm:cxn modelId="{967F20A6-53CE-463E-B0E2-E0996419813B}" type="presParOf" srcId="{EB8D4103-6004-452B-9FD9-BDD11120A94E}" destId="{9F2B51AC-D63B-4FDB-A37D-4F2F6CFA0F07}" srcOrd="5" destOrd="0" presId="urn:microsoft.com/office/officeart/2005/8/layout/list1"/>
    <dgm:cxn modelId="{FCADAB2D-4104-4115-8173-4315DFF34304}" type="presParOf" srcId="{EB8D4103-6004-452B-9FD9-BDD11120A94E}" destId="{0F957506-20FC-4537-BAEA-AE9718BE4704}" srcOrd="6" destOrd="0" presId="urn:microsoft.com/office/officeart/2005/8/layout/list1"/>
    <dgm:cxn modelId="{E8C8BD60-6EE2-4355-82D6-5A725375BE5F}" type="presParOf" srcId="{EB8D4103-6004-452B-9FD9-BDD11120A94E}" destId="{A845EBA6-8B1A-4F2A-AB6E-1174CE48DD14}" srcOrd="7" destOrd="0" presId="urn:microsoft.com/office/officeart/2005/8/layout/list1"/>
    <dgm:cxn modelId="{12EE9796-85DD-457D-A619-8D30D6E25B8E}" type="presParOf" srcId="{EB8D4103-6004-452B-9FD9-BDD11120A94E}" destId="{EBBEE210-90AA-47C7-B7D0-21BB04507383}" srcOrd="8" destOrd="0" presId="urn:microsoft.com/office/officeart/2005/8/layout/list1"/>
    <dgm:cxn modelId="{E7FADD0D-0282-434E-B242-3C363DF1CF2B}" type="presParOf" srcId="{EBBEE210-90AA-47C7-B7D0-21BB04507383}" destId="{876E40D5-5DA8-4941-A1F5-E2A6A8DF4152}" srcOrd="0" destOrd="0" presId="urn:microsoft.com/office/officeart/2005/8/layout/list1"/>
    <dgm:cxn modelId="{9F94C035-324E-47B9-B93D-8E07A92568BD}" type="presParOf" srcId="{EBBEE210-90AA-47C7-B7D0-21BB04507383}" destId="{EDFBCA11-2CE2-4590-B731-C43B9F18A962}" srcOrd="1" destOrd="0" presId="urn:microsoft.com/office/officeart/2005/8/layout/list1"/>
    <dgm:cxn modelId="{4A36EA6E-6F13-4FA0-B49B-F49E110BBA10}" type="presParOf" srcId="{EB8D4103-6004-452B-9FD9-BDD11120A94E}" destId="{9F2D12E0-B331-4E43-A569-8B86EB993724}" srcOrd="9" destOrd="0" presId="urn:microsoft.com/office/officeart/2005/8/layout/list1"/>
    <dgm:cxn modelId="{06CB511F-6DF4-4AD6-9140-030E81FF8A61}" type="presParOf" srcId="{EB8D4103-6004-452B-9FD9-BDD11120A94E}" destId="{09EAF4D4-0274-431C-9BA9-AEEB77140F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A9F46-1ABD-4E4A-81D8-1E3E1C1B554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96227AA-E615-424D-AE2B-B8CCDB8E67E4}">
      <dgm:prSet phldrT="[Text]"/>
      <dgm:spPr/>
      <dgm:t>
        <a:bodyPr/>
        <a:lstStyle/>
        <a:p>
          <a:r>
            <a:rPr lang="en-US" dirty="0" smtClean="0"/>
            <a:t>Fishkill Landing</a:t>
          </a:r>
          <a:endParaRPr lang="en-US" dirty="0"/>
        </a:p>
      </dgm:t>
    </dgm:pt>
    <dgm:pt modelId="{FE90E439-2C13-47A0-8650-71A8641E35D7}" type="parTrans" cxnId="{6E68A6C6-5AF5-4266-ABCB-95885E279B79}">
      <dgm:prSet/>
      <dgm:spPr/>
      <dgm:t>
        <a:bodyPr/>
        <a:lstStyle/>
        <a:p>
          <a:endParaRPr lang="en-US"/>
        </a:p>
      </dgm:t>
    </dgm:pt>
    <dgm:pt modelId="{484BC050-056F-4A69-9FCB-372BC63A63AE}" type="sibTrans" cxnId="{6E68A6C6-5AF5-4266-ABCB-95885E279B79}">
      <dgm:prSet/>
      <dgm:spPr/>
      <dgm:t>
        <a:bodyPr/>
        <a:lstStyle/>
        <a:p>
          <a:endParaRPr lang="en-US"/>
        </a:p>
      </dgm:t>
    </dgm:pt>
    <dgm:pt modelId="{9991496B-3585-4969-A1A4-E299A22D5F3B}">
      <dgm:prSet phldrT="[Text]"/>
      <dgm:spPr/>
      <dgm:t>
        <a:bodyPr/>
        <a:lstStyle/>
        <a:p>
          <a:r>
            <a:rPr lang="en-US" dirty="0" err="1" smtClean="0"/>
            <a:t>Matteawan</a:t>
          </a:r>
          <a:endParaRPr lang="en-US" dirty="0"/>
        </a:p>
      </dgm:t>
    </dgm:pt>
    <dgm:pt modelId="{D047BD83-834C-4504-8ABC-B3B673D3265F}" type="parTrans" cxnId="{B7D45E40-AB6A-4861-9A20-5B2F2C51F86A}">
      <dgm:prSet/>
      <dgm:spPr/>
      <dgm:t>
        <a:bodyPr/>
        <a:lstStyle/>
        <a:p>
          <a:endParaRPr lang="en-US"/>
        </a:p>
      </dgm:t>
    </dgm:pt>
    <dgm:pt modelId="{9A72532E-36BB-4894-B0AC-80967784F67A}" type="sibTrans" cxnId="{B7D45E40-AB6A-4861-9A20-5B2F2C51F86A}">
      <dgm:prSet/>
      <dgm:spPr/>
      <dgm:t>
        <a:bodyPr/>
        <a:lstStyle/>
        <a:p>
          <a:endParaRPr lang="en-US"/>
        </a:p>
      </dgm:t>
    </dgm:pt>
    <dgm:pt modelId="{4B3ABD1E-8487-49C7-AB22-7F4B8598D98C}">
      <dgm:prSet phldrT="[Text]"/>
      <dgm:spPr/>
      <dgm:t>
        <a:bodyPr/>
        <a:lstStyle/>
        <a:p>
          <a:r>
            <a:rPr lang="en-US" dirty="0" smtClean="0"/>
            <a:t>Beacon</a:t>
          </a:r>
          <a:endParaRPr lang="en-US" dirty="0"/>
        </a:p>
      </dgm:t>
    </dgm:pt>
    <dgm:pt modelId="{A9381B23-C3A0-4C94-B1AE-4D90A584E237}" type="parTrans" cxnId="{D550AEA6-59BB-4504-BC15-4F379ACEBE83}">
      <dgm:prSet/>
      <dgm:spPr/>
      <dgm:t>
        <a:bodyPr/>
        <a:lstStyle/>
        <a:p>
          <a:endParaRPr lang="en-US"/>
        </a:p>
      </dgm:t>
    </dgm:pt>
    <dgm:pt modelId="{B9CC503F-115D-49BA-83F8-D3A7E9BDD250}" type="sibTrans" cxnId="{D550AEA6-59BB-4504-BC15-4F379ACEBE83}">
      <dgm:prSet/>
      <dgm:spPr/>
      <dgm:t>
        <a:bodyPr/>
        <a:lstStyle/>
        <a:p>
          <a:endParaRPr lang="en-US"/>
        </a:p>
      </dgm:t>
    </dgm:pt>
    <dgm:pt modelId="{167C3BBD-CD95-49F7-8BC7-3F09FEA809F5}" type="pres">
      <dgm:prSet presAssocID="{D4AA9F46-1ABD-4E4A-81D8-1E3E1C1B5544}" presName="Name0" presStyleCnt="0">
        <dgm:presLayoutVars>
          <dgm:dir/>
          <dgm:resizeHandles val="exact"/>
        </dgm:presLayoutVars>
      </dgm:prSet>
      <dgm:spPr/>
    </dgm:pt>
    <dgm:pt modelId="{7E446E72-5B96-4612-B61F-F9D6532BF4B6}" type="pres">
      <dgm:prSet presAssocID="{D4AA9F46-1ABD-4E4A-81D8-1E3E1C1B5544}" presName="vNodes" presStyleCnt="0"/>
      <dgm:spPr/>
    </dgm:pt>
    <dgm:pt modelId="{AE458F4E-AFA7-44D9-86CA-E8237CE42E65}" type="pres">
      <dgm:prSet presAssocID="{C96227AA-E615-424D-AE2B-B8CCDB8E67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DA78A-D4CE-40C0-A495-0BBC2C8A4382}" type="pres">
      <dgm:prSet presAssocID="{484BC050-056F-4A69-9FCB-372BC63A63AE}" presName="spacerT" presStyleCnt="0"/>
      <dgm:spPr/>
    </dgm:pt>
    <dgm:pt modelId="{5CB364E5-4514-4B75-A397-2BAEDC5693D3}" type="pres">
      <dgm:prSet presAssocID="{484BC050-056F-4A69-9FCB-372BC63A63A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AC8E051-BB82-423D-B537-069F4E4316B8}" type="pres">
      <dgm:prSet presAssocID="{484BC050-056F-4A69-9FCB-372BC63A63AE}" presName="spacerB" presStyleCnt="0"/>
      <dgm:spPr/>
    </dgm:pt>
    <dgm:pt modelId="{B8AFB0FA-6683-463C-A62A-D6E684542F08}" type="pres">
      <dgm:prSet presAssocID="{9991496B-3585-4969-A1A4-E299A22D5F3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0950C-F189-4519-82F8-F65EA310CFE3}" type="pres">
      <dgm:prSet presAssocID="{D4AA9F46-1ABD-4E4A-81D8-1E3E1C1B5544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94FD7C81-51DE-4B60-892D-548961866293}" type="pres">
      <dgm:prSet presAssocID="{D4AA9F46-1ABD-4E4A-81D8-1E3E1C1B554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32CAA53-B0EA-4075-899D-5550410F003D}" type="pres">
      <dgm:prSet presAssocID="{D4AA9F46-1ABD-4E4A-81D8-1E3E1C1B554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0A348-9D4F-4DC6-8FD7-344AD24F81A3}" type="presOf" srcId="{9A72532E-36BB-4894-B0AC-80967784F67A}" destId="{94FD7C81-51DE-4B60-892D-548961866293}" srcOrd="1" destOrd="0" presId="urn:microsoft.com/office/officeart/2005/8/layout/equation2"/>
    <dgm:cxn modelId="{D862835C-0A3B-4E86-A6A8-B9A82C16A2E4}" type="presOf" srcId="{9991496B-3585-4969-A1A4-E299A22D5F3B}" destId="{B8AFB0FA-6683-463C-A62A-D6E684542F08}" srcOrd="0" destOrd="0" presId="urn:microsoft.com/office/officeart/2005/8/layout/equation2"/>
    <dgm:cxn modelId="{183B70EB-1651-45F4-B258-5727A2CE750E}" type="presOf" srcId="{9A72532E-36BB-4894-B0AC-80967784F67A}" destId="{8990950C-F189-4519-82F8-F65EA310CFE3}" srcOrd="0" destOrd="0" presId="urn:microsoft.com/office/officeart/2005/8/layout/equation2"/>
    <dgm:cxn modelId="{F02F1EB9-9CA3-4EB3-8838-0E5A4BECFA06}" type="presOf" srcId="{4B3ABD1E-8487-49C7-AB22-7F4B8598D98C}" destId="{332CAA53-B0EA-4075-899D-5550410F003D}" srcOrd="0" destOrd="0" presId="urn:microsoft.com/office/officeart/2005/8/layout/equation2"/>
    <dgm:cxn modelId="{33EAA574-9784-4F47-B546-6D7AE668124E}" type="presOf" srcId="{484BC050-056F-4A69-9FCB-372BC63A63AE}" destId="{5CB364E5-4514-4B75-A397-2BAEDC5693D3}" srcOrd="0" destOrd="0" presId="urn:microsoft.com/office/officeart/2005/8/layout/equation2"/>
    <dgm:cxn modelId="{D550AEA6-59BB-4504-BC15-4F379ACEBE83}" srcId="{D4AA9F46-1ABD-4E4A-81D8-1E3E1C1B5544}" destId="{4B3ABD1E-8487-49C7-AB22-7F4B8598D98C}" srcOrd="2" destOrd="0" parTransId="{A9381B23-C3A0-4C94-B1AE-4D90A584E237}" sibTransId="{B9CC503F-115D-49BA-83F8-D3A7E9BDD250}"/>
    <dgm:cxn modelId="{3BFE6D35-8430-410B-841B-8954C9FCD73B}" type="presOf" srcId="{C96227AA-E615-424D-AE2B-B8CCDB8E67E4}" destId="{AE458F4E-AFA7-44D9-86CA-E8237CE42E65}" srcOrd="0" destOrd="0" presId="urn:microsoft.com/office/officeart/2005/8/layout/equation2"/>
    <dgm:cxn modelId="{6E68A6C6-5AF5-4266-ABCB-95885E279B79}" srcId="{D4AA9F46-1ABD-4E4A-81D8-1E3E1C1B5544}" destId="{C96227AA-E615-424D-AE2B-B8CCDB8E67E4}" srcOrd="0" destOrd="0" parTransId="{FE90E439-2C13-47A0-8650-71A8641E35D7}" sibTransId="{484BC050-056F-4A69-9FCB-372BC63A63AE}"/>
    <dgm:cxn modelId="{E8C6DAFB-79F0-4429-BA00-6D8946D32A8E}" type="presOf" srcId="{D4AA9F46-1ABD-4E4A-81D8-1E3E1C1B5544}" destId="{167C3BBD-CD95-49F7-8BC7-3F09FEA809F5}" srcOrd="0" destOrd="0" presId="urn:microsoft.com/office/officeart/2005/8/layout/equation2"/>
    <dgm:cxn modelId="{B7D45E40-AB6A-4861-9A20-5B2F2C51F86A}" srcId="{D4AA9F46-1ABD-4E4A-81D8-1E3E1C1B5544}" destId="{9991496B-3585-4969-A1A4-E299A22D5F3B}" srcOrd="1" destOrd="0" parTransId="{D047BD83-834C-4504-8ABC-B3B673D3265F}" sibTransId="{9A72532E-36BB-4894-B0AC-80967784F67A}"/>
    <dgm:cxn modelId="{DCE793CF-B119-47F2-AEAB-63BA02065297}" type="presParOf" srcId="{167C3BBD-CD95-49F7-8BC7-3F09FEA809F5}" destId="{7E446E72-5B96-4612-B61F-F9D6532BF4B6}" srcOrd="0" destOrd="0" presId="urn:microsoft.com/office/officeart/2005/8/layout/equation2"/>
    <dgm:cxn modelId="{3D1A17F9-C2B5-4AAF-BCD4-86E1FBA77A77}" type="presParOf" srcId="{7E446E72-5B96-4612-B61F-F9D6532BF4B6}" destId="{AE458F4E-AFA7-44D9-86CA-E8237CE42E65}" srcOrd="0" destOrd="0" presId="urn:microsoft.com/office/officeart/2005/8/layout/equation2"/>
    <dgm:cxn modelId="{138E305C-0BDA-42D7-9474-F09AB72963F3}" type="presParOf" srcId="{7E446E72-5B96-4612-B61F-F9D6532BF4B6}" destId="{DE4DA78A-D4CE-40C0-A495-0BBC2C8A4382}" srcOrd="1" destOrd="0" presId="urn:microsoft.com/office/officeart/2005/8/layout/equation2"/>
    <dgm:cxn modelId="{194470CD-0F23-4153-B7BD-7A5F0DD81FF7}" type="presParOf" srcId="{7E446E72-5B96-4612-B61F-F9D6532BF4B6}" destId="{5CB364E5-4514-4B75-A397-2BAEDC5693D3}" srcOrd="2" destOrd="0" presId="urn:microsoft.com/office/officeart/2005/8/layout/equation2"/>
    <dgm:cxn modelId="{06A87782-FC21-46EE-8E6E-7C8914F84F0E}" type="presParOf" srcId="{7E446E72-5B96-4612-B61F-F9D6532BF4B6}" destId="{DAC8E051-BB82-423D-B537-069F4E4316B8}" srcOrd="3" destOrd="0" presId="urn:microsoft.com/office/officeart/2005/8/layout/equation2"/>
    <dgm:cxn modelId="{48440399-AAFA-4612-9711-F8B8C6852811}" type="presParOf" srcId="{7E446E72-5B96-4612-B61F-F9D6532BF4B6}" destId="{B8AFB0FA-6683-463C-A62A-D6E684542F08}" srcOrd="4" destOrd="0" presId="urn:microsoft.com/office/officeart/2005/8/layout/equation2"/>
    <dgm:cxn modelId="{8FE4B27E-F189-40A2-BF9E-5A690752ABF6}" type="presParOf" srcId="{167C3BBD-CD95-49F7-8BC7-3F09FEA809F5}" destId="{8990950C-F189-4519-82F8-F65EA310CFE3}" srcOrd="1" destOrd="0" presId="urn:microsoft.com/office/officeart/2005/8/layout/equation2"/>
    <dgm:cxn modelId="{833F559D-DC4D-496B-93B1-120DCAE47980}" type="presParOf" srcId="{8990950C-F189-4519-82F8-F65EA310CFE3}" destId="{94FD7C81-51DE-4B60-892D-548961866293}" srcOrd="0" destOrd="0" presId="urn:microsoft.com/office/officeart/2005/8/layout/equation2"/>
    <dgm:cxn modelId="{F145554F-6890-4BD3-BE43-F0A4034BC121}" type="presParOf" srcId="{167C3BBD-CD95-49F7-8BC7-3F09FEA809F5}" destId="{332CAA53-B0EA-4075-899D-5550410F00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2E78F-33FC-4593-8FBB-CE1A8F5D154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30A43-D583-4751-97CE-332D61B72549}">
      <dgm:prSet/>
      <dgm:spPr/>
      <dgm:t>
        <a:bodyPr/>
        <a:lstStyle/>
        <a:p>
          <a:r>
            <a:rPr lang="en-US" dirty="0" smtClean="0"/>
            <a:t>Mt. Beacon not only served a purpose for the community during the American Revolution, but also as a communal local incline railway. </a:t>
          </a:r>
          <a:endParaRPr lang="en-US" dirty="0"/>
        </a:p>
      </dgm:t>
    </dgm:pt>
    <dgm:pt modelId="{A0442D43-8281-46F8-8E20-865B724466C2}" type="parTrans" cxnId="{2F36B51E-0C56-407C-B507-06FC93AA64D8}">
      <dgm:prSet/>
      <dgm:spPr/>
      <dgm:t>
        <a:bodyPr/>
        <a:lstStyle/>
        <a:p>
          <a:endParaRPr lang="en-US"/>
        </a:p>
      </dgm:t>
    </dgm:pt>
    <dgm:pt modelId="{41E760DC-25A8-4DF0-AE85-BD99D1F8DDB1}" type="sibTrans" cxnId="{2F36B51E-0C56-407C-B507-06FC93AA64D8}">
      <dgm:prSet/>
      <dgm:spPr/>
      <dgm:t>
        <a:bodyPr/>
        <a:lstStyle/>
        <a:p>
          <a:endParaRPr lang="en-US"/>
        </a:p>
      </dgm:t>
    </dgm:pt>
    <dgm:pt modelId="{0AC0FA2A-DDC9-4C5D-8504-A47E101CD104}">
      <dgm:prSet/>
      <dgm:spPr/>
      <dgm:t>
        <a:bodyPr/>
        <a:lstStyle/>
        <a:p>
          <a:r>
            <a:rPr lang="en-US" smtClean="0"/>
            <a:t>The railway open during the early 1900’s and gained popularity until the 1920’s.</a:t>
          </a:r>
          <a:endParaRPr lang="en-US" dirty="0"/>
        </a:p>
      </dgm:t>
    </dgm:pt>
    <dgm:pt modelId="{61BBF4B4-3FE5-4B67-9442-239E1E67CBE7}" type="parTrans" cxnId="{A0FB072C-EB19-4DE7-8585-152315756AB4}">
      <dgm:prSet/>
      <dgm:spPr/>
      <dgm:t>
        <a:bodyPr/>
        <a:lstStyle/>
        <a:p>
          <a:endParaRPr lang="en-US"/>
        </a:p>
      </dgm:t>
    </dgm:pt>
    <dgm:pt modelId="{B669F4E7-BBC5-4597-A8DB-FC99AE89FBD7}" type="sibTrans" cxnId="{A0FB072C-EB19-4DE7-8585-152315756AB4}">
      <dgm:prSet/>
      <dgm:spPr/>
      <dgm:t>
        <a:bodyPr/>
        <a:lstStyle/>
        <a:p>
          <a:endParaRPr lang="en-US"/>
        </a:p>
      </dgm:t>
    </dgm:pt>
    <dgm:pt modelId="{A1E18334-31D5-4986-B9D9-F2487E7AFA30}">
      <dgm:prSet/>
      <dgm:spPr/>
      <dgm:t>
        <a:bodyPr/>
        <a:lstStyle/>
        <a:p>
          <a:r>
            <a:rPr lang="en-US" smtClean="0"/>
            <a:t>It closed in the 1980’s due to repeated fires and is pending restoration. </a:t>
          </a:r>
          <a:endParaRPr lang="en-US" dirty="0"/>
        </a:p>
      </dgm:t>
    </dgm:pt>
    <dgm:pt modelId="{54300D4A-B047-46B4-BEA4-CA7D7228E5AB}" type="parTrans" cxnId="{F6842003-46D5-4A50-BA2B-AFA648D18051}">
      <dgm:prSet/>
      <dgm:spPr/>
      <dgm:t>
        <a:bodyPr/>
        <a:lstStyle/>
        <a:p>
          <a:endParaRPr lang="en-US"/>
        </a:p>
      </dgm:t>
    </dgm:pt>
    <dgm:pt modelId="{5E6006B2-8184-41C6-B4C3-63B97A11AC11}" type="sibTrans" cxnId="{F6842003-46D5-4A50-BA2B-AFA648D18051}">
      <dgm:prSet/>
      <dgm:spPr/>
      <dgm:t>
        <a:bodyPr/>
        <a:lstStyle/>
        <a:p>
          <a:endParaRPr lang="en-US"/>
        </a:p>
      </dgm:t>
    </dgm:pt>
    <dgm:pt modelId="{E394A7A5-9C68-42B0-B096-AFDF60AC38EE}" type="pres">
      <dgm:prSet presAssocID="{B262E78F-33FC-4593-8FBB-CE1A8F5D154B}" presName="Name0" presStyleCnt="0">
        <dgm:presLayoutVars>
          <dgm:dir/>
          <dgm:resizeHandles val="exact"/>
        </dgm:presLayoutVars>
      </dgm:prSet>
      <dgm:spPr/>
    </dgm:pt>
    <dgm:pt modelId="{79597398-2FEA-4FCD-8EA2-07BC2BAE9977}" type="pres">
      <dgm:prSet presAssocID="{7D030A43-D583-4751-97CE-332D61B72549}" presName="composite" presStyleCnt="0"/>
      <dgm:spPr/>
    </dgm:pt>
    <dgm:pt modelId="{62EF0447-3E6F-4347-A94A-906DB630FA59}" type="pres">
      <dgm:prSet presAssocID="{7D030A43-D583-4751-97CE-332D61B72549}" presName="rect1" presStyleLbl="trAlignAcc1" presStyleIdx="0" presStyleCnt="3">
        <dgm:presLayoutVars>
          <dgm:bulletEnabled val="1"/>
        </dgm:presLayoutVars>
      </dgm:prSet>
      <dgm:spPr/>
    </dgm:pt>
    <dgm:pt modelId="{B4912445-3E75-4653-A86D-E4C117A842F2}" type="pres">
      <dgm:prSet presAssocID="{7D030A43-D583-4751-97CE-332D61B72549}" presName="rect2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DE87F55-A5DE-41E2-A64B-D00EE138D2A6}" type="pres">
      <dgm:prSet presAssocID="{41E760DC-25A8-4DF0-AE85-BD99D1F8DDB1}" presName="sibTrans" presStyleCnt="0"/>
      <dgm:spPr/>
    </dgm:pt>
    <dgm:pt modelId="{1580BB4A-5461-4B72-A455-E92B927C7A7D}" type="pres">
      <dgm:prSet presAssocID="{0AC0FA2A-DDC9-4C5D-8504-A47E101CD104}" presName="composite" presStyleCnt="0"/>
      <dgm:spPr/>
    </dgm:pt>
    <dgm:pt modelId="{91C28EAF-664E-4269-AC61-E072E56D67E0}" type="pres">
      <dgm:prSet presAssocID="{0AC0FA2A-DDC9-4C5D-8504-A47E101CD104}" presName="rect1" presStyleLbl="trAlignAcc1" presStyleIdx="1" presStyleCnt="3">
        <dgm:presLayoutVars>
          <dgm:bulletEnabled val="1"/>
        </dgm:presLayoutVars>
      </dgm:prSet>
      <dgm:spPr/>
    </dgm:pt>
    <dgm:pt modelId="{2E9BA39A-B21C-4D2D-AE7D-29C1FD1A44E7}" type="pres">
      <dgm:prSet presAssocID="{0AC0FA2A-DDC9-4C5D-8504-A47E101CD104}" presName="rect2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28BA6B-C683-4594-987E-1D0C587B037D}" type="pres">
      <dgm:prSet presAssocID="{B669F4E7-BBC5-4597-A8DB-FC99AE89FBD7}" presName="sibTrans" presStyleCnt="0"/>
      <dgm:spPr/>
    </dgm:pt>
    <dgm:pt modelId="{83104E5F-55F2-480B-AF7A-0B3AB2332E95}" type="pres">
      <dgm:prSet presAssocID="{A1E18334-31D5-4986-B9D9-F2487E7AFA30}" presName="composite" presStyleCnt="0"/>
      <dgm:spPr/>
    </dgm:pt>
    <dgm:pt modelId="{186778E7-DEE7-4375-A86A-A04E0BA01EC8}" type="pres">
      <dgm:prSet presAssocID="{A1E18334-31D5-4986-B9D9-F2487E7AFA30}" presName="rect1" presStyleLbl="trAlignAcc1" presStyleIdx="2" presStyleCnt="3">
        <dgm:presLayoutVars>
          <dgm:bulletEnabled val="1"/>
        </dgm:presLayoutVars>
      </dgm:prSet>
      <dgm:spPr/>
    </dgm:pt>
    <dgm:pt modelId="{CC6E5F19-27BA-4B0B-9AF7-9517267F0318}" type="pres">
      <dgm:prSet presAssocID="{A1E18334-31D5-4986-B9D9-F2487E7AFA30}" presName="rect2" presStyleLbl="fgImgPlace1" presStyleIdx="2" presStyleCnt="3" custLinFactNeighborX="-62" custLinFactNeighborY="-7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62515A4-E1F6-4493-94BC-F8A93E9FF23E}" type="presOf" srcId="{0AC0FA2A-DDC9-4C5D-8504-A47E101CD104}" destId="{91C28EAF-664E-4269-AC61-E072E56D67E0}" srcOrd="0" destOrd="0" presId="urn:microsoft.com/office/officeart/2008/layout/PictureStrips"/>
    <dgm:cxn modelId="{2F36B51E-0C56-407C-B507-06FC93AA64D8}" srcId="{B262E78F-33FC-4593-8FBB-CE1A8F5D154B}" destId="{7D030A43-D583-4751-97CE-332D61B72549}" srcOrd="0" destOrd="0" parTransId="{A0442D43-8281-46F8-8E20-865B724466C2}" sibTransId="{41E760DC-25A8-4DF0-AE85-BD99D1F8DDB1}"/>
    <dgm:cxn modelId="{852053B5-1CA7-49EE-A3C8-F1B033A1F094}" type="presOf" srcId="{7D030A43-D583-4751-97CE-332D61B72549}" destId="{62EF0447-3E6F-4347-A94A-906DB630FA59}" srcOrd="0" destOrd="0" presId="urn:microsoft.com/office/officeart/2008/layout/PictureStrips"/>
    <dgm:cxn modelId="{9F0D9A12-2ABD-45CD-AA11-7946E35EDFDE}" type="presOf" srcId="{A1E18334-31D5-4986-B9D9-F2487E7AFA30}" destId="{186778E7-DEE7-4375-A86A-A04E0BA01EC8}" srcOrd="0" destOrd="0" presId="urn:microsoft.com/office/officeart/2008/layout/PictureStrips"/>
    <dgm:cxn modelId="{F6842003-46D5-4A50-BA2B-AFA648D18051}" srcId="{B262E78F-33FC-4593-8FBB-CE1A8F5D154B}" destId="{A1E18334-31D5-4986-B9D9-F2487E7AFA30}" srcOrd="2" destOrd="0" parTransId="{54300D4A-B047-46B4-BEA4-CA7D7228E5AB}" sibTransId="{5E6006B2-8184-41C6-B4C3-63B97A11AC11}"/>
    <dgm:cxn modelId="{54C94734-33CB-43E6-A1CE-5184B384FC5D}" type="presOf" srcId="{B262E78F-33FC-4593-8FBB-CE1A8F5D154B}" destId="{E394A7A5-9C68-42B0-B096-AFDF60AC38EE}" srcOrd="0" destOrd="0" presId="urn:microsoft.com/office/officeart/2008/layout/PictureStrips"/>
    <dgm:cxn modelId="{A0FB072C-EB19-4DE7-8585-152315756AB4}" srcId="{B262E78F-33FC-4593-8FBB-CE1A8F5D154B}" destId="{0AC0FA2A-DDC9-4C5D-8504-A47E101CD104}" srcOrd="1" destOrd="0" parTransId="{61BBF4B4-3FE5-4B67-9442-239E1E67CBE7}" sibTransId="{B669F4E7-BBC5-4597-A8DB-FC99AE89FBD7}"/>
    <dgm:cxn modelId="{4E267997-AAF8-4DEF-95EB-A02C481A415C}" type="presParOf" srcId="{E394A7A5-9C68-42B0-B096-AFDF60AC38EE}" destId="{79597398-2FEA-4FCD-8EA2-07BC2BAE9977}" srcOrd="0" destOrd="0" presId="urn:microsoft.com/office/officeart/2008/layout/PictureStrips"/>
    <dgm:cxn modelId="{2B09DC05-1EEF-47B0-A412-74C88F6D9371}" type="presParOf" srcId="{79597398-2FEA-4FCD-8EA2-07BC2BAE9977}" destId="{62EF0447-3E6F-4347-A94A-906DB630FA59}" srcOrd="0" destOrd="0" presId="urn:microsoft.com/office/officeart/2008/layout/PictureStrips"/>
    <dgm:cxn modelId="{118A450D-AE76-45B4-825D-787CB83482CC}" type="presParOf" srcId="{79597398-2FEA-4FCD-8EA2-07BC2BAE9977}" destId="{B4912445-3E75-4653-A86D-E4C117A842F2}" srcOrd="1" destOrd="0" presId="urn:microsoft.com/office/officeart/2008/layout/PictureStrips"/>
    <dgm:cxn modelId="{E9FE2195-00EC-49CE-A22A-3D3496C57AB3}" type="presParOf" srcId="{E394A7A5-9C68-42B0-B096-AFDF60AC38EE}" destId="{CDE87F55-A5DE-41E2-A64B-D00EE138D2A6}" srcOrd="1" destOrd="0" presId="urn:microsoft.com/office/officeart/2008/layout/PictureStrips"/>
    <dgm:cxn modelId="{58B9DAEF-F689-465C-A1F0-4769247659CC}" type="presParOf" srcId="{E394A7A5-9C68-42B0-B096-AFDF60AC38EE}" destId="{1580BB4A-5461-4B72-A455-E92B927C7A7D}" srcOrd="2" destOrd="0" presId="urn:microsoft.com/office/officeart/2008/layout/PictureStrips"/>
    <dgm:cxn modelId="{E999CD16-F3B0-424B-812B-148FE4786AE2}" type="presParOf" srcId="{1580BB4A-5461-4B72-A455-E92B927C7A7D}" destId="{91C28EAF-664E-4269-AC61-E072E56D67E0}" srcOrd="0" destOrd="0" presId="urn:microsoft.com/office/officeart/2008/layout/PictureStrips"/>
    <dgm:cxn modelId="{670FAABF-B38B-4137-8AF3-9E1587FDD750}" type="presParOf" srcId="{1580BB4A-5461-4B72-A455-E92B927C7A7D}" destId="{2E9BA39A-B21C-4D2D-AE7D-29C1FD1A44E7}" srcOrd="1" destOrd="0" presId="urn:microsoft.com/office/officeart/2008/layout/PictureStrips"/>
    <dgm:cxn modelId="{B9077175-F714-4068-AABB-C4D253FC156D}" type="presParOf" srcId="{E394A7A5-9C68-42B0-B096-AFDF60AC38EE}" destId="{8528BA6B-C683-4594-987E-1D0C587B037D}" srcOrd="3" destOrd="0" presId="urn:microsoft.com/office/officeart/2008/layout/PictureStrips"/>
    <dgm:cxn modelId="{571E71B2-7DDA-402A-8ECE-C639D2328153}" type="presParOf" srcId="{E394A7A5-9C68-42B0-B096-AFDF60AC38EE}" destId="{83104E5F-55F2-480B-AF7A-0B3AB2332E95}" srcOrd="4" destOrd="0" presId="urn:microsoft.com/office/officeart/2008/layout/PictureStrips"/>
    <dgm:cxn modelId="{7FC69083-1855-457D-AAFF-F0B3B8770964}" type="presParOf" srcId="{83104E5F-55F2-480B-AF7A-0B3AB2332E95}" destId="{186778E7-DEE7-4375-A86A-A04E0BA01EC8}" srcOrd="0" destOrd="0" presId="urn:microsoft.com/office/officeart/2008/layout/PictureStrips"/>
    <dgm:cxn modelId="{80EFDBC3-EA2C-432A-8E27-26B570DD45FC}" type="presParOf" srcId="{83104E5F-55F2-480B-AF7A-0B3AB2332E95}" destId="{CC6E5F19-27BA-4B0B-9AF7-9517267F03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2258CB-8581-4AA6-B808-26BB59B5970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625B5-7C2D-4DF9-BBE5-D427F953E5CB}">
      <dgm:prSet phldrT="[Text]"/>
      <dgm:spPr/>
      <dgm:t>
        <a:bodyPr/>
        <a:lstStyle/>
        <a:p>
          <a:r>
            <a:rPr lang="en-US" dirty="0" smtClean="0"/>
            <a:t>- First opened in 1743.</a:t>
          </a:r>
          <a:endParaRPr lang="en-US" dirty="0"/>
        </a:p>
      </dgm:t>
    </dgm:pt>
    <dgm:pt modelId="{A6460A4D-8413-4000-AF6F-790EBBAC20DA}" type="parTrans" cxnId="{70707B02-6230-42CE-B9DC-EAA9F26C42A7}">
      <dgm:prSet/>
      <dgm:spPr/>
      <dgm:t>
        <a:bodyPr/>
        <a:lstStyle/>
        <a:p>
          <a:endParaRPr lang="en-US"/>
        </a:p>
      </dgm:t>
    </dgm:pt>
    <dgm:pt modelId="{81ACD5B8-35E9-403B-A549-7D481CA4EDB1}" type="sibTrans" cxnId="{70707B02-6230-42CE-B9DC-EAA9F26C42A7}">
      <dgm:prSet/>
      <dgm:spPr/>
      <dgm:t>
        <a:bodyPr/>
        <a:lstStyle/>
        <a:p>
          <a:endParaRPr lang="en-US"/>
        </a:p>
      </dgm:t>
    </dgm:pt>
    <dgm:pt modelId="{900DB7B0-D1FA-4B3B-B9A5-C3433EB3460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3D2ECCB9-828E-43D1-9D88-5B1FEF63D8EC}" type="parTrans" cxnId="{14F4EB18-62D9-4490-AEAB-493D87B5E7B7}">
      <dgm:prSet/>
      <dgm:spPr/>
      <dgm:t>
        <a:bodyPr/>
        <a:lstStyle/>
        <a:p>
          <a:endParaRPr lang="en-US"/>
        </a:p>
      </dgm:t>
    </dgm:pt>
    <dgm:pt modelId="{2C880589-2680-467A-9F46-E1F3695A693E}" type="sibTrans" cxnId="{14F4EB18-62D9-4490-AEAB-493D87B5E7B7}">
      <dgm:prSet/>
      <dgm:spPr/>
      <dgm:t>
        <a:bodyPr/>
        <a:lstStyle/>
        <a:p>
          <a:endParaRPr lang="en-US"/>
        </a:p>
      </dgm:t>
    </dgm:pt>
    <dgm:pt modelId="{8B996D1E-014B-4AFE-80D2-CA5F44E3285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-Was used during the American War for Independence to provide a route of communication between the rebels and Congress.</a:t>
          </a:r>
          <a:endParaRPr lang="en-US" dirty="0" smtClean="0"/>
        </a:p>
      </dgm:t>
    </dgm:pt>
    <dgm:pt modelId="{8ADF0DDF-AB76-424B-8B01-DD3F7193BB0A}" type="parTrans" cxnId="{53C62512-7E3D-40D3-BC44-56F71C9C7308}">
      <dgm:prSet/>
      <dgm:spPr/>
      <dgm:t>
        <a:bodyPr/>
        <a:lstStyle/>
        <a:p>
          <a:endParaRPr lang="en-US"/>
        </a:p>
      </dgm:t>
    </dgm:pt>
    <dgm:pt modelId="{4C19D203-A5E7-4D21-A00A-71246B5BEED6}" type="sibTrans" cxnId="{53C62512-7E3D-40D3-BC44-56F71C9C7308}">
      <dgm:prSet/>
      <dgm:spPr/>
      <dgm:t>
        <a:bodyPr/>
        <a:lstStyle/>
        <a:p>
          <a:endParaRPr lang="en-US"/>
        </a:p>
      </dgm:t>
    </dgm:pt>
    <dgm:pt modelId="{C71D1591-F277-4C28-A010-42AB9CEB1DD6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-It had the most use before the Newburgh- Beacon Bridge was built.</a:t>
          </a:r>
          <a:endParaRPr lang="en-US" dirty="0" smtClean="0"/>
        </a:p>
      </dgm:t>
    </dgm:pt>
    <dgm:pt modelId="{C08DD879-C732-407D-8F41-E6DD2123E4FA}" type="parTrans" cxnId="{607CF03C-EA36-481D-8186-49FD0EAED0AF}">
      <dgm:prSet/>
      <dgm:spPr/>
      <dgm:t>
        <a:bodyPr/>
        <a:lstStyle/>
        <a:p>
          <a:endParaRPr lang="en-US"/>
        </a:p>
      </dgm:t>
    </dgm:pt>
    <dgm:pt modelId="{B084FF44-75F9-4804-8589-0C1A75304D1D}" type="sibTrans" cxnId="{607CF03C-EA36-481D-8186-49FD0EAED0AF}">
      <dgm:prSet/>
      <dgm:spPr/>
      <dgm:t>
        <a:bodyPr/>
        <a:lstStyle/>
        <a:p>
          <a:endParaRPr lang="en-US"/>
        </a:p>
      </dgm:t>
    </dgm:pt>
    <dgm:pt modelId="{3ED7B306-287B-48A4-8CFD-FE5480103D75}">
      <dgm:prSet/>
      <dgm:spPr/>
      <dgm:t>
        <a:bodyPr/>
        <a:lstStyle/>
        <a:p>
          <a:r>
            <a:rPr lang="en-US" dirty="0" smtClean="0"/>
            <a:t>-It was closed in 1963 but reopened in 2005. </a:t>
          </a:r>
          <a:endParaRPr lang="en-US" dirty="0"/>
        </a:p>
      </dgm:t>
    </dgm:pt>
    <dgm:pt modelId="{1DCA617D-0DB3-4059-85D3-13280AADBC61}" type="parTrans" cxnId="{416AAEB5-1AB1-4B4A-A347-62367B4EE862}">
      <dgm:prSet/>
      <dgm:spPr/>
      <dgm:t>
        <a:bodyPr/>
        <a:lstStyle/>
        <a:p>
          <a:endParaRPr lang="en-US"/>
        </a:p>
      </dgm:t>
    </dgm:pt>
    <dgm:pt modelId="{6A8D7684-4191-474E-B1A2-885741DB1A50}" type="sibTrans" cxnId="{416AAEB5-1AB1-4B4A-A347-62367B4EE862}">
      <dgm:prSet/>
      <dgm:spPr/>
      <dgm:t>
        <a:bodyPr/>
        <a:lstStyle/>
        <a:p>
          <a:endParaRPr lang="en-US"/>
        </a:p>
      </dgm:t>
    </dgm:pt>
    <dgm:pt modelId="{B9BBDB3D-671C-406C-ABF7-7EF6B7EF3AC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8E7CF5-7DDC-4E22-B4F6-1815C9A04484}" type="sibTrans" cxnId="{B425827A-5789-483E-819D-D6812684F9C0}">
      <dgm:prSet/>
      <dgm:spPr/>
      <dgm:t>
        <a:bodyPr/>
        <a:lstStyle/>
        <a:p>
          <a:endParaRPr lang="en-US"/>
        </a:p>
      </dgm:t>
    </dgm:pt>
    <dgm:pt modelId="{32C729CF-094C-4324-B45E-BF5538141919}" type="parTrans" cxnId="{B425827A-5789-483E-819D-D6812684F9C0}">
      <dgm:prSet/>
      <dgm:spPr/>
      <dgm:t>
        <a:bodyPr/>
        <a:lstStyle/>
        <a:p>
          <a:endParaRPr lang="en-US"/>
        </a:p>
      </dgm:t>
    </dgm:pt>
    <dgm:pt modelId="{AF525A48-8F0D-4EAD-A3E0-45B053E7BE6C}" type="pres">
      <dgm:prSet presAssocID="{112258CB-8581-4AA6-B808-26BB59B5970D}" presName="list" presStyleCnt="0">
        <dgm:presLayoutVars>
          <dgm:dir/>
          <dgm:animLvl val="lvl"/>
        </dgm:presLayoutVars>
      </dgm:prSet>
      <dgm:spPr/>
    </dgm:pt>
    <dgm:pt modelId="{7439FD52-9EEC-4941-8A7E-72CD0B448E19}" type="pres">
      <dgm:prSet presAssocID="{B9BBDB3D-671C-406C-ABF7-7EF6B7EF3AC4}" presName="posSpace" presStyleCnt="0"/>
      <dgm:spPr/>
    </dgm:pt>
    <dgm:pt modelId="{D3342E32-C2CA-49B9-BDE7-F163D3188B87}" type="pres">
      <dgm:prSet presAssocID="{B9BBDB3D-671C-406C-ABF7-7EF6B7EF3AC4}" presName="vertFlow" presStyleCnt="0"/>
      <dgm:spPr/>
    </dgm:pt>
    <dgm:pt modelId="{F5CE80EA-23DD-4600-B885-C1DDDD61446F}" type="pres">
      <dgm:prSet presAssocID="{B9BBDB3D-671C-406C-ABF7-7EF6B7EF3AC4}" presName="topSpace" presStyleCnt="0"/>
      <dgm:spPr/>
    </dgm:pt>
    <dgm:pt modelId="{6CDEA732-D4C7-4098-BE51-609F467EC5A4}" type="pres">
      <dgm:prSet presAssocID="{B9BBDB3D-671C-406C-ABF7-7EF6B7EF3AC4}" presName="firstComp" presStyleCnt="0"/>
      <dgm:spPr/>
    </dgm:pt>
    <dgm:pt modelId="{A50F5A92-767A-4627-A85F-E71319E7E2C5}" type="pres">
      <dgm:prSet presAssocID="{B9BBDB3D-671C-406C-ABF7-7EF6B7EF3AC4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26F1E051-4A2F-4773-A835-32712FF9CF60}" type="pres">
      <dgm:prSet presAssocID="{B9BBDB3D-671C-406C-ABF7-7EF6B7EF3AC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F316A-B3A8-4A3D-89F4-7F3FEDD61334}" type="pres">
      <dgm:prSet presAssocID="{8B996D1E-014B-4AFE-80D2-CA5F44E3285A}" presName="comp" presStyleCnt="0"/>
      <dgm:spPr/>
    </dgm:pt>
    <dgm:pt modelId="{76C6B130-F9EC-42B7-95F3-0AE5A091E6F3}" type="pres">
      <dgm:prSet presAssocID="{8B996D1E-014B-4AFE-80D2-CA5F44E3285A}" presName="child" presStyleLbl="bgAccFollowNode1" presStyleIdx="1" presStyleCnt="4"/>
      <dgm:spPr/>
    </dgm:pt>
    <dgm:pt modelId="{66046816-E1BD-49FE-A0DD-6145241ADC1D}" type="pres">
      <dgm:prSet presAssocID="{8B996D1E-014B-4AFE-80D2-CA5F44E3285A}" presName="childTx" presStyleLbl="bgAccFollowNode1" presStyleIdx="1" presStyleCnt="4">
        <dgm:presLayoutVars>
          <dgm:bulletEnabled val="1"/>
        </dgm:presLayoutVars>
      </dgm:prSet>
      <dgm:spPr/>
    </dgm:pt>
    <dgm:pt modelId="{A4D4B2E7-B27F-4F37-A796-B79AF75C8A76}" type="pres">
      <dgm:prSet presAssocID="{B9BBDB3D-671C-406C-ABF7-7EF6B7EF3AC4}" presName="negSpace" presStyleCnt="0"/>
      <dgm:spPr/>
    </dgm:pt>
    <dgm:pt modelId="{BED625E7-0E4B-4051-8882-E7F5D3CB8DB4}" type="pres">
      <dgm:prSet presAssocID="{B9BBDB3D-671C-406C-ABF7-7EF6B7EF3AC4}" presName="circle" presStyleLbl="node1" presStyleIdx="0" presStyleCnt="2"/>
      <dgm:spPr/>
      <dgm:t>
        <a:bodyPr/>
        <a:lstStyle/>
        <a:p>
          <a:endParaRPr lang="en-US"/>
        </a:p>
      </dgm:t>
    </dgm:pt>
    <dgm:pt modelId="{AF7BFA9F-C85C-4C54-8C4F-9A3951C3ABC4}" type="pres">
      <dgm:prSet presAssocID="{7B8E7CF5-7DDC-4E22-B4F6-1815C9A04484}" presName="transSpace" presStyleCnt="0"/>
      <dgm:spPr/>
    </dgm:pt>
    <dgm:pt modelId="{1BC827E1-0952-41AC-9CD1-405F5DFF1C82}" type="pres">
      <dgm:prSet presAssocID="{900DB7B0-D1FA-4B3B-B9A5-C3433EB34600}" presName="posSpace" presStyleCnt="0"/>
      <dgm:spPr/>
    </dgm:pt>
    <dgm:pt modelId="{979B4807-7878-49AE-A829-28A7C2823A7D}" type="pres">
      <dgm:prSet presAssocID="{900DB7B0-D1FA-4B3B-B9A5-C3433EB34600}" presName="vertFlow" presStyleCnt="0"/>
      <dgm:spPr/>
    </dgm:pt>
    <dgm:pt modelId="{072D8C0E-6A38-44AF-8959-4EC27C9B4C19}" type="pres">
      <dgm:prSet presAssocID="{900DB7B0-D1FA-4B3B-B9A5-C3433EB34600}" presName="topSpace" presStyleCnt="0"/>
      <dgm:spPr/>
    </dgm:pt>
    <dgm:pt modelId="{B378D55B-0EA1-4A4D-BC29-D0C4EF1ED224}" type="pres">
      <dgm:prSet presAssocID="{900DB7B0-D1FA-4B3B-B9A5-C3433EB34600}" presName="firstComp" presStyleCnt="0"/>
      <dgm:spPr/>
    </dgm:pt>
    <dgm:pt modelId="{44F88043-1B35-4DB3-9720-D82E54C689EA}" type="pres">
      <dgm:prSet presAssocID="{900DB7B0-D1FA-4B3B-B9A5-C3433EB34600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A2D653A6-A4DF-417D-977C-CD4737DEA9CB}" type="pres">
      <dgm:prSet presAssocID="{900DB7B0-D1FA-4B3B-B9A5-C3433EB34600}" presName="firstChildTx" presStyleLbl="bgAccFollowNode1" presStyleIdx="2" presStyleCnt="4">
        <dgm:presLayoutVars>
          <dgm:bulletEnabled val="1"/>
        </dgm:presLayoutVars>
      </dgm:prSet>
      <dgm:spPr/>
    </dgm:pt>
    <dgm:pt modelId="{5B624D49-B569-4601-BE8A-AD8EFAB67192}" type="pres">
      <dgm:prSet presAssocID="{3ED7B306-287B-48A4-8CFD-FE5480103D75}" presName="comp" presStyleCnt="0"/>
      <dgm:spPr/>
    </dgm:pt>
    <dgm:pt modelId="{1027777D-D22E-43BC-BF0F-48A1B928E636}" type="pres">
      <dgm:prSet presAssocID="{3ED7B306-287B-48A4-8CFD-FE5480103D75}" presName="child" presStyleLbl="bgAccFollowNode1" presStyleIdx="3" presStyleCnt="4"/>
      <dgm:spPr/>
    </dgm:pt>
    <dgm:pt modelId="{B3F84185-F593-4152-9C3A-C44673606274}" type="pres">
      <dgm:prSet presAssocID="{3ED7B306-287B-48A4-8CFD-FE5480103D75}" presName="childTx" presStyleLbl="bgAccFollowNode1" presStyleIdx="3" presStyleCnt="4">
        <dgm:presLayoutVars>
          <dgm:bulletEnabled val="1"/>
        </dgm:presLayoutVars>
      </dgm:prSet>
      <dgm:spPr/>
    </dgm:pt>
    <dgm:pt modelId="{9741AA25-76DB-47E6-BF16-7014A98C3A37}" type="pres">
      <dgm:prSet presAssocID="{900DB7B0-D1FA-4B3B-B9A5-C3433EB34600}" presName="negSpace" presStyleCnt="0"/>
      <dgm:spPr/>
    </dgm:pt>
    <dgm:pt modelId="{860AEFC5-75FC-40DF-B7AE-BFF57C7DC91D}" type="pres">
      <dgm:prSet presAssocID="{900DB7B0-D1FA-4B3B-B9A5-C3433EB34600}" presName="circle" presStyleLbl="node1" presStyleIdx="1" presStyleCnt="2"/>
      <dgm:spPr/>
    </dgm:pt>
  </dgm:ptLst>
  <dgm:cxnLst>
    <dgm:cxn modelId="{B425827A-5789-483E-819D-D6812684F9C0}" srcId="{112258CB-8581-4AA6-B808-26BB59B5970D}" destId="{B9BBDB3D-671C-406C-ABF7-7EF6B7EF3AC4}" srcOrd="0" destOrd="0" parTransId="{32C729CF-094C-4324-B45E-BF5538141919}" sibTransId="{7B8E7CF5-7DDC-4E22-B4F6-1815C9A04484}"/>
    <dgm:cxn modelId="{696D1FDA-F618-48F7-BC5F-95AAC6C41694}" type="presOf" srcId="{C71D1591-F277-4C28-A010-42AB9CEB1DD6}" destId="{44F88043-1B35-4DB3-9720-D82E54C689EA}" srcOrd="0" destOrd="0" presId="urn:microsoft.com/office/officeart/2005/8/layout/hList9"/>
    <dgm:cxn modelId="{2B7F8BFF-1A3F-482C-B4D6-0EE02C4C4215}" type="presOf" srcId="{8B996D1E-014B-4AFE-80D2-CA5F44E3285A}" destId="{76C6B130-F9EC-42B7-95F3-0AE5A091E6F3}" srcOrd="0" destOrd="0" presId="urn:microsoft.com/office/officeart/2005/8/layout/hList9"/>
    <dgm:cxn modelId="{BC335B67-34EA-4F9B-9983-C86ACDCA1DF4}" type="presOf" srcId="{137625B5-7C2D-4DF9-BBE5-D427F953E5CB}" destId="{26F1E051-4A2F-4773-A835-32712FF9CF60}" srcOrd="1" destOrd="0" presId="urn:microsoft.com/office/officeart/2005/8/layout/hList9"/>
    <dgm:cxn modelId="{14F4EB18-62D9-4490-AEAB-493D87B5E7B7}" srcId="{112258CB-8581-4AA6-B808-26BB59B5970D}" destId="{900DB7B0-D1FA-4B3B-B9A5-C3433EB34600}" srcOrd="1" destOrd="0" parTransId="{3D2ECCB9-828E-43D1-9D88-5B1FEF63D8EC}" sibTransId="{2C880589-2680-467A-9F46-E1F3695A693E}"/>
    <dgm:cxn modelId="{D997EB64-E7FE-4684-BFBF-D0E5AD79E68A}" type="presOf" srcId="{137625B5-7C2D-4DF9-BBE5-D427F953E5CB}" destId="{A50F5A92-767A-4627-A85F-E71319E7E2C5}" srcOrd="0" destOrd="0" presId="urn:microsoft.com/office/officeart/2005/8/layout/hList9"/>
    <dgm:cxn modelId="{1CD4387A-1B8E-450A-B735-B024CFCF41E2}" type="presOf" srcId="{C71D1591-F277-4C28-A010-42AB9CEB1DD6}" destId="{A2D653A6-A4DF-417D-977C-CD4737DEA9CB}" srcOrd="1" destOrd="0" presId="urn:microsoft.com/office/officeart/2005/8/layout/hList9"/>
    <dgm:cxn modelId="{416AAEB5-1AB1-4B4A-A347-62367B4EE862}" srcId="{900DB7B0-D1FA-4B3B-B9A5-C3433EB34600}" destId="{3ED7B306-287B-48A4-8CFD-FE5480103D75}" srcOrd="1" destOrd="0" parTransId="{1DCA617D-0DB3-4059-85D3-13280AADBC61}" sibTransId="{6A8D7684-4191-474E-B1A2-885741DB1A50}"/>
    <dgm:cxn modelId="{1318595C-4F3C-4269-987D-47358001AD97}" type="presOf" srcId="{B9BBDB3D-671C-406C-ABF7-7EF6B7EF3AC4}" destId="{BED625E7-0E4B-4051-8882-E7F5D3CB8DB4}" srcOrd="0" destOrd="0" presId="urn:microsoft.com/office/officeart/2005/8/layout/hList9"/>
    <dgm:cxn modelId="{70707B02-6230-42CE-B9DC-EAA9F26C42A7}" srcId="{B9BBDB3D-671C-406C-ABF7-7EF6B7EF3AC4}" destId="{137625B5-7C2D-4DF9-BBE5-D427F953E5CB}" srcOrd="0" destOrd="0" parTransId="{A6460A4D-8413-4000-AF6F-790EBBAC20DA}" sibTransId="{81ACD5B8-35E9-403B-A549-7D481CA4EDB1}"/>
    <dgm:cxn modelId="{53C62512-7E3D-40D3-BC44-56F71C9C7308}" srcId="{B9BBDB3D-671C-406C-ABF7-7EF6B7EF3AC4}" destId="{8B996D1E-014B-4AFE-80D2-CA5F44E3285A}" srcOrd="1" destOrd="0" parTransId="{8ADF0DDF-AB76-424B-8B01-DD3F7193BB0A}" sibTransId="{4C19D203-A5E7-4D21-A00A-71246B5BEED6}"/>
    <dgm:cxn modelId="{D52134D1-B577-4A03-9074-5187DF01D3BD}" type="presOf" srcId="{3ED7B306-287B-48A4-8CFD-FE5480103D75}" destId="{1027777D-D22E-43BC-BF0F-48A1B928E636}" srcOrd="0" destOrd="0" presId="urn:microsoft.com/office/officeart/2005/8/layout/hList9"/>
    <dgm:cxn modelId="{607CF03C-EA36-481D-8186-49FD0EAED0AF}" srcId="{900DB7B0-D1FA-4B3B-B9A5-C3433EB34600}" destId="{C71D1591-F277-4C28-A010-42AB9CEB1DD6}" srcOrd="0" destOrd="0" parTransId="{C08DD879-C732-407D-8F41-E6DD2123E4FA}" sibTransId="{B084FF44-75F9-4804-8589-0C1A75304D1D}"/>
    <dgm:cxn modelId="{21D7F32F-2AA1-4AD8-AF22-390019B66524}" type="presOf" srcId="{900DB7B0-D1FA-4B3B-B9A5-C3433EB34600}" destId="{860AEFC5-75FC-40DF-B7AE-BFF57C7DC91D}" srcOrd="0" destOrd="0" presId="urn:microsoft.com/office/officeart/2005/8/layout/hList9"/>
    <dgm:cxn modelId="{D32C84C2-7D35-4B4A-B681-7630666825A9}" type="presOf" srcId="{8B996D1E-014B-4AFE-80D2-CA5F44E3285A}" destId="{66046816-E1BD-49FE-A0DD-6145241ADC1D}" srcOrd="1" destOrd="0" presId="urn:microsoft.com/office/officeart/2005/8/layout/hList9"/>
    <dgm:cxn modelId="{76ECB926-F859-42BF-964A-AB72D1686D23}" type="presOf" srcId="{3ED7B306-287B-48A4-8CFD-FE5480103D75}" destId="{B3F84185-F593-4152-9C3A-C44673606274}" srcOrd="1" destOrd="0" presId="urn:microsoft.com/office/officeart/2005/8/layout/hList9"/>
    <dgm:cxn modelId="{3B2C10E6-A4A2-4721-9F88-523BF09CC82A}" type="presOf" srcId="{112258CB-8581-4AA6-B808-26BB59B5970D}" destId="{AF525A48-8F0D-4EAD-A3E0-45B053E7BE6C}" srcOrd="0" destOrd="0" presId="urn:microsoft.com/office/officeart/2005/8/layout/hList9"/>
    <dgm:cxn modelId="{575291AA-1F22-4C19-ABAD-4EAE39F3050E}" type="presParOf" srcId="{AF525A48-8F0D-4EAD-A3E0-45B053E7BE6C}" destId="{7439FD52-9EEC-4941-8A7E-72CD0B448E19}" srcOrd="0" destOrd="0" presId="urn:microsoft.com/office/officeart/2005/8/layout/hList9"/>
    <dgm:cxn modelId="{173D4C38-ABDA-4E16-8DC0-6D16587E32EF}" type="presParOf" srcId="{AF525A48-8F0D-4EAD-A3E0-45B053E7BE6C}" destId="{D3342E32-C2CA-49B9-BDE7-F163D3188B87}" srcOrd="1" destOrd="0" presId="urn:microsoft.com/office/officeart/2005/8/layout/hList9"/>
    <dgm:cxn modelId="{49F5F4BE-A2DD-4FFF-ABF9-23A54810AC59}" type="presParOf" srcId="{D3342E32-C2CA-49B9-BDE7-F163D3188B87}" destId="{F5CE80EA-23DD-4600-B885-C1DDDD61446F}" srcOrd="0" destOrd="0" presId="urn:microsoft.com/office/officeart/2005/8/layout/hList9"/>
    <dgm:cxn modelId="{328ECB79-6BC3-4D19-8177-68C8B58D3B7F}" type="presParOf" srcId="{D3342E32-C2CA-49B9-BDE7-F163D3188B87}" destId="{6CDEA732-D4C7-4098-BE51-609F467EC5A4}" srcOrd="1" destOrd="0" presId="urn:microsoft.com/office/officeart/2005/8/layout/hList9"/>
    <dgm:cxn modelId="{1D83981E-AB97-49D1-9686-5D62C55EC56B}" type="presParOf" srcId="{6CDEA732-D4C7-4098-BE51-609F467EC5A4}" destId="{A50F5A92-767A-4627-A85F-E71319E7E2C5}" srcOrd="0" destOrd="0" presId="urn:microsoft.com/office/officeart/2005/8/layout/hList9"/>
    <dgm:cxn modelId="{FE45883A-860D-453E-B96F-DD028B2C8E5A}" type="presParOf" srcId="{6CDEA732-D4C7-4098-BE51-609F467EC5A4}" destId="{26F1E051-4A2F-4773-A835-32712FF9CF60}" srcOrd="1" destOrd="0" presId="urn:microsoft.com/office/officeart/2005/8/layout/hList9"/>
    <dgm:cxn modelId="{663ADE51-68BF-4D65-A38F-FFDBF2E10002}" type="presParOf" srcId="{D3342E32-C2CA-49B9-BDE7-F163D3188B87}" destId="{0ABF316A-B3A8-4A3D-89F4-7F3FEDD61334}" srcOrd="2" destOrd="0" presId="urn:microsoft.com/office/officeart/2005/8/layout/hList9"/>
    <dgm:cxn modelId="{87D11B3A-8FEB-467A-80C9-4BC88BE9417C}" type="presParOf" srcId="{0ABF316A-B3A8-4A3D-89F4-7F3FEDD61334}" destId="{76C6B130-F9EC-42B7-95F3-0AE5A091E6F3}" srcOrd="0" destOrd="0" presId="urn:microsoft.com/office/officeart/2005/8/layout/hList9"/>
    <dgm:cxn modelId="{91647A46-FC12-4ECF-8853-41535FC35BBA}" type="presParOf" srcId="{0ABF316A-B3A8-4A3D-89F4-7F3FEDD61334}" destId="{66046816-E1BD-49FE-A0DD-6145241ADC1D}" srcOrd="1" destOrd="0" presId="urn:microsoft.com/office/officeart/2005/8/layout/hList9"/>
    <dgm:cxn modelId="{26F75888-40A9-44C9-A0BC-C4435F5A756A}" type="presParOf" srcId="{AF525A48-8F0D-4EAD-A3E0-45B053E7BE6C}" destId="{A4D4B2E7-B27F-4F37-A796-B79AF75C8A76}" srcOrd="2" destOrd="0" presId="urn:microsoft.com/office/officeart/2005/8/layout/hList9"/>
    <dgm:cxn modelId="{27549CEB-3B8D-49E9-9957-7DEA38B7B64F}" type="presParOf" srcId="{AF525A48-8F0D-4EAD-A3E0-45B053E7BE6C}" destId="{BED625E7-0E4B-4051-8882-E7F5D3CB8DB4}" srcOrd="3" destOrd="0" presId="urn:microsoft.com/office/officeart/2005/8/layout/hList9"/>
    <dgm:cxn modelId="{185BC56B-E30C-466B-BA56-E63D6F8A324B}" type="presParOf" srcId="{AF525A48-8F0D-4EAD-A3E0-45B053E7BE6C}" destId="{AF7BFA9F-C85C-4C54-8C4F-9A3951C3ABC4}" srcOrd="4" destOrd="0" presId="urn:microsoft.com/office/officeart/2005/8/layout/hList9"/>
    <dgm:cxn modelId="{7ADB12B6-7635-4025-8854-A3FBBDAB2224}" type="presParOf" srcId="{AF525A48-8F0D-4EAD-A3E0-45B053E7BE6C}" destId="{1BC827E1-0952-41AC-9CD1-405F5DFF1C82}" srcOrd="5" destOrd="0" presId="urn:microsoft.com/office/officeart/2005/8/layout/hList9"/>
    <dgm:cxn modelId="{0C65C70E-8810-42C7-8FEB-14498CA24D9D}" type="presParOf" srcId="{AF525A48-8F0D-4EAD-A3E0-45B053E7BE6C}" destId="{979B4807-7878-49AE-A829-28A7C2823A7D}" srcOrd="6" destOrd="0" presId="urn:microsoft.com/office/officeart/2005/8/layout/hList9"/>
    <dgm:cxn modelId="{5CC7A11C-7C09-4C5E-8DD4-314D79A7A416}" type="presParOf" srcId="{979B4807-7878-49AE-A829-28A7C2823A7D}" destId="{072D8C0E-6A38-44AF-8959-4EC27C9B4C19}" srcOrd="0" destOrd="0" presId="urn:microsoft.com/office/officeart/2005/8/layout/hList9"/>
    <dgm:cxn modelId="{7C999EF7-6F1D-4D84-AF26-A6DE4543B2DE}" type="presParOf" srcId="{979B4807-7878-49AE-A829-28A7C2823A7D}" destId="{B378D55B-0EA1-4A4D-BC29-D0C4EF1ED224}" srcOrd="1" destOrd="0" presId="urn:microsoft.com/office/officeart/2005/8/layout/hList9"/>
    <dgm:cxn modelId="{D50BB371-37D4-49B1-95B7-301988E78120}" type="presParOf" srcId="{B378D55B-0EA1-4A4D-BC29-D0C4EF1ED224}" destId="{44F88043-1B35-4DB3-9720-D82E54C689EA}" srcOrd="0" destOrd="0" presId="urn:microsoft.com/office/officeart/2005/8/layout/hList9"/>
    <dgm:cxn modelId="{8E326C5A-48C5-41A5-966C-B215C6E9BBB0}" type="presParOf" srcId="{B378D55B-0EA1-4A4D-BC29-D0C4EF1ED224}" destId="{A2D653A6-A4DF-417D-977C-CD4737DEA9CB}" srcOrd="1" destOrd="0" presId="urn:microsoft.com/office/officeart/2005/8/layout/hList9"/>
    <dgm:cxn modelId="{B00842D4-9B1A-43D3-8675-97FE8037E781}" type="presParOf" srcId="{979B4807-7878-49AE-A829-28A7C2823A7D}" destId="{5B624D49-B569-4601-BE8A-AD8EFAB67192}" srcOrd="2" destOrd="0" presId="urn:microsoft.com/office/officeart/2005/8/layout/hList9"/>
    <dgm:cxn modelId="{760A66B4-A6D6-40D5-8EC4-D78683A1D792}" type="presParOf" srcId="{5B624D49-B569-4601-BE8A-AD8EFAB67192}" destId="{1027777D-D22E-43BC-BF0F-48A1B928E636}" srcOrd="0" destOrd="0" presId="urn:microsoft.com/office/officeart/2005/8/layout/hList9"/>
    <dgm:cxn modelId="{127CF10A-C8DB-4D93-8FED-FFC39719EFC3}" type="presParOf" srcId="{5B624D49-B569-4601-BE8A-AD8EFAB67192}" destId="{B3F84185-F593-4152-9C3A-C44673606274}" srcOrd="1" destOrd="0" presId="urn:microsoft.com/office/officeart/2005/8/layout/hList9"/>
    <dgm:cxn modelId="{674D95C0-FD62-4DC6-B280-E60AD7EAB7B5}" type="presParOf" srcId="{AF525A48-8F0D-4EAD-A3E0-45B053E7BE6C}" destId="{9741AA25-76DB-47E6-BF16-7014A98C3A37}" srcOrd="7" destOrd="0" presId="urn:microsoft.com/office/officeart/2005/8/layout/hList9"/>
    <dgm:cxn modelId="{6C65C692-6514-488B-86A5-67703B87691A}" type="presParOf" srcId="{AF525A48-8F0D-4EAD-A3E0-45B053E7BE6C}" destId="{860AEFC5-75FC-40DF-B7AE-BFF57C7DC91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A010C-9B8E-433A-80FF-8462838D0934}">
      <dsp:nvSpPr>
        <dsp:cNvPr id="0" name=""/>
        <dsp:cNvSpPr/>
      </dsp:nvSpPr>
      <dsp:spPr>
        <a:xfrm>
          <a:off x="0" y="1334699"/>
          <a:ext cx="47243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6B781-509A-44E2-B2BA-4B9EC1893CAD}">
      <dsp:nvSpPr>
        <dsp:cNvPr id="0" name=""/>
        <dsp:cNvSpPr/>
      </dsp:nvSpPr>
      <dsp:spPr>
        <a:xfrm>
          <a:off x="235989" y="45014"/>
          <a:ext cx="3608168" cy="1555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00" tIns="0" rIns="1250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 1863, the Dutch were forced to sell the state of New York, including Dutchess County, to </a:t>
          </a:r>
          <a:r>
            <a:rPr lang="en-US" sz="1600" u="sng" kern="1200" dirty="0" smtClean="0">
              <a:solidFill>
                <a:schemeClr val="tx1"/>
              </a:solidFill>
            </a:rPr>
            <a:t>the British</a:t>
          </a:r>
          <a:r>
            <a:rPr lang="en-US" sz="1600" kern="1200" dirty="0" smtClean="0">
              <a:solidFill>
                <a:schemeClr val="tx1"/>
              </a:solidFill>
            </a:rPr>
            <a:t>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11916" y="120941"/>
        <a:ext cx="3456314" cy="1403511"/>
      </dsp:txXfrm>
    </dsp:sp>
    <dsp:sp modelId="{0F957506-20FC-4537-BAEA-AE9718BE4704}">
      <dsp:nvSpPr>
        <dsp:cNvPr id="0" name=""/>
        <dsp:cNvSpPr/>
      </dsp:nvSpPr>
      <dsp:spPr>
        <a:xfrm>
          <a:off x="0" y="2606655"/>
          <a:ext cx="472439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C3F00-CE52-4257-8CA8-656E950D556B}">
      <dsp:nvSpPr>
        <dsp:cNvPr id="0" name=""/>
        <dsp:cNvSpPr/>
      </dsp:nvSpPr>
      <dsp:spPr>
        <a:xfrm>
          <a:off x="236220" y="1885499"/>
          <a:ext cx="3611893" cy="986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00" tIns="0" rIns="1250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Over time, the British gained a stronger control over  the region as more immigrants moved to the area.   </a:t>
          </a:r>
          <a:endParaRPr lang="en-US" sz="1600" kern="1200" dirty="0"/>
        </a:p>
      </dsp:txBody>
      <dsp:txXfrm>
        <a:off x="284393" y="1933672"/>
        <a:ext cx="3515547" cy="890490"/>
      </dsp:txXfrm>
    </dsp:sp>
    <dsp:sp modelId="{09EAF4D4-0274-431C-9BA9-AEEB77140FE8}">
      <dsp:nvSpPr>
        <dsp:cNvPr id="0" name=""/>
        <dsp:cNvSpPr/>
      </dsp:nvSpPr>
      <dsp:spPr>
        <a:xfrm>
          <a:off x="0" y="3423135"/>
          <a:ext cx="4724399" cy="1332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666" tIns="374904" rIns="36666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Places like Dutchess County offered an opportunity  of a fresh start for those that had been religiously and politically persecuted in Europe.</a:t>
          </a:r>
        </a:p>
      </dsp:txBody>
      <dsp:txXfrm>
        <a:off x="0" y="3423135"/>
        <a:ext cx="4724399" cy="1332450"/>
      </dsp:txXfrm>
    </dsp:sp>
    <dsp:sp modelId="{EDFBCA11-2CE2-4590-B731-C43B9F18A962}">
      <dsp:nvSpPr>
        <dsp:cNvPr id="0" name=""/>
        <dsp:cNvSpPr/>
      </dsp:nvSpPr>
      <dsp:spPr>
        <a:xfrm>
          <a:off x="228599" y="3142800"/>
          <a:ext cx="239270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00" tIns="0" rIns="1250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Why move to America?</a:t>
          </a:r>
        </a:p>
      </dsp:txBody>
      <dsp:txXfrm>
        <a:off x="254538" y="3168739"/>
        <a:ext cx="2340827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58F4E-AFA7-44D9-86CA-E8237CE42E65}">
      <dsp:nvSpPr>
        <dsp:cNvPr id="0" name=""/>
        <dsp:cNvSpPr/>
      </dsp:nvSpPr>
      <dsp:spPr>
        <a:xfrm>
          <a:off x="67039" y="2608"/>
          <a:ext cx="1296256" cy="1296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Fishkill Landing</a:t>
          </a:r>
          <a:endParaRPr lang="en-US" sz="1400" kern="1200" dirty="0"/>
        </a:p>
      </dsp:txBody>
      <dsp:txXfrm>
        <a:off x="256871" y="192440"/>
        <a:ext cx="916592" cy="916592"/>
      </dsp:txXfrm>
    </dsp:sp>
    <dsp:sp modelId="{5CB364E5-4514-4B75-A397-2BAEDC5693D3}">
      <dsp:nvSpPr>
        <dsp:cNvPr id="0" name=""/>
        <dsp:cNvSpPr/>
      </dsp:nvSpPr>
      <dsp:spPr>
        <a:xfrm>
          <a:off x="339253" y="1404120"/>
          <a:ext cx="751828" cy="75182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8908" y="1691619"/>
        <a:ext cx="552518" cy="176830"/>
      </dsp:txXfrm>
    </dsp:sp>
    <dsp:sp modelId="{B8AFB0FA-6683-463C-A62A-D6E684542F08}">
      <dsp:nvSpPr>
        <dsp:cNvPr id="0" name=""/>
        <dsp:cNvSpPr/>
      </dsp:nvSpPr>
      <dsp:spPr>
        <a:xfrm>
          <a:off x="67039" y="2261204"/>
          <a:ext cx="1296256" cy="1296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Matteawan</a:t>
          </a:r>
          <a:endParaRPr lang="en-US" sz="1400" kern="1200" dirty="0"/>
        </a:p>
      </dsp:txBody>
      <dsp:txXfrm>
        <a:off x="256871" y="2451036"/>
        <a:ext cx="916592" cy="916592"/>
      </dsp:txXfrm>
    </dsp:sp>
    <dsp:sp modelId="{8990950C-F189-4519-82F8-F65EA310CFE3}">
      <dsp:nvSpPr>
        <dsp:cNvPr id="0" name=""/>
        <dsp:cNvSpPr/>
      </dsp:nvSpPr>
      <dsp:spPr>
        <a:xfrm>
          <a:off x="1557734" y="1538930"/>
          <a:ext cx="412209" cy="482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57734" y="1635371"/>
        <a:ext cx="288546" cy="289325"/>
      </dsp:txXfrm>
    </dsp:sp>
    <dsp:sp modelId="{332CAA53-B0EA-4075-899D-5550410F003D}">
      <dsp:nvSpPr>
        <dsp:cNvPr id="0" name=""/>
        <dsp:cNvSpPr/>
      </dsp:nvSpPr>
      <dsp:spPr>
        <a:xfrm>
          <a:off x="2141049" y="483778"/>
          <a:ext cx="2592512" cy="2592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Beacon</a:t>
          </a:r>
          <a:endParaRPr lang="en-US" sz="4200" kern="1200" dirty="0"/>
        </a:p>
      </dsp:txBody>
      <dsp:txXfrm>
        <a:off x="2520714" y="863443"/>
        <a:ext cx="1833182" cy="183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F0447-3E6F-4347-A94A-906DB630FA59}">
      <dsp:nvSpPr>
        <dsp:cNvPr id="0" name=""/>
        <dsp:cNvSpPr/>
      </dsp:nvSpPr>
      <dsp:spPr>
        <a:xfrm>
          <a:off x="414954" y="575988"/>
          <a:ext cx="4458069" cy="13931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62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Mt. Beacon not only served a purpose for the community during the American Revolution, but also as a communal local incline railway. </a:t>
          </a:r>
          <a:endParaRPr lang="en-US" sz="1900" kern="1200" dirty="0"/>
        </a:p>
      </dsp:txBody>
      <dsp:txXfrm>
        <a:off x="414954" y="575988"/>
        <a:ext cx="4458069" cy="1393146"/>
      </dsp:txXfrm>
    </dsp:sp>
    <dsp:sp modelId="{B4912445-3E75-4653-A86D-E4C117A842F2}">
      <dsp:nvSpPr>
        <dsp:cNvPr id="0" name=""/>
        <dsp:cNvSpPr/>
      </dsp:nvSpPr>
      <dsp:spPr>
        <a:xfrm>
          <a:off x="229201" y="374756"/>
          <a:ext cx="975202" cy="146280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28EAF-664E-4269-AC61-E072E56D67E0}">
      <dsp:nvSpPr>
        <dsp:cNvPr id="0" name=""/>
        <dsp:cNvSpPr/>
      </dsp:nvSpPr>
      <dsp:spPr>
        <a:xfrm>
          <a:off x="414954" y="2329805"/>
          <a:ext cx="4458069" cy="13931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62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The railway open during the early 1900’s and gained popularity until the 1920’s.</a:t>
          </a:r>
          <a:endParaRPr lang="en-US" sz="1900" kern="1200" dirty="0"/>
        </a:p>
      </dsp:txBody>
      <dsp:txXfrm>
        <a:off x="414954" y="2329805"/>
        <a:ext cx="4458069" cy="1393146"/>
      </dsp:txXfrm>
    </dsp:sp>
    <dsp:sp modelId="{2E9BA39A-B21C-4D2D-AE7D-29C1FD1A44E7}">
      <dsp:nvSpPr>
        <dsp:cNvPr id="0" name=""/>
        <dsp:cNvSpPr/>
      </dsp:nvSpPr>
      <dsp:spPr>
        <a:xfrm>
          <a:off x="229201" y="2128573"/>
          <a:ext cx="975202" cy="146280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778E7-DEE7-4375-A86A-A04E0BA01EC8}">
      <dsp:nvSpPr>
        <dsp:cNvPr id="0" name=""/>
        <dsp:cNvSpPr/>
      </dsp:nvSpPr>
      <dsp:spPr>
        <a:xfrm>
          <a:off x="414954" y="4083622"/>
          <a:ext cx="4458069" cy="13931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625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It closed in the 1980’s due to repeated fires and is pending restoration. </a:t>
          </a:r>
          <a:endParaRPr lang="en-US" sz="1900" kern="1200" dirty="0"/>
        </a:p>
      </dsp:txBody>
      <dsp:txXfrm>
        <a:off x="414954" y="4083622"/>
        <a:ext cx="4458069" cy="1393146"/>
      </dsp:txXfrm>
    </dsp:sp>
    <dsp:sp modelId="{CC6E5F19-27BA-4B0B-9AF7-9517267F0318}">
      <dsp:nvSpPr>
        <dsp:cNvPr id="0" name=""/>
        <dsp:cNvSpPr/>
      </dsp:nvSpPr>
      <dsp:spPr>
        <a:xfrm>
          <a:off x="228596" y="3871916"/>
          <a:ext cx="975202" cy="146280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F5A92-767A-4627-A85F-E71319E7E2C5}">
      <dsp:nvSpPr>
        <dsp:cNvPr id="0" name=""/>
        <dsp:cNvSpPr/>
      </dsp:nvSpPr>
      <dsp:spPr>
        <a:xfrm>
          <a:off x="1407646" y="875948"/>
          <a:ext cx="2636246" cy="1758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 First opened in 1743.</a:t>
          </a:r>
          <a:endParaRPr lang="en-US" sz="1600" kern="1200" dirty="0"/>
        </a:p>
      </dsp:txBody>
      <dsp:txXfrm>
        <a:off x="1829445" y="875948"/>
        <a:ext cx="2214446" cy="1758376"/>
      </dsp:txXfrm>
    </dsp:sp>
    <dsp:sp modelId="{76C6B130-F9EC-42B7-95F3-0AE5A091E6F3}">
      <dsp:nvSpPr>
        <dsp:cNvPr id="0" name=""/>
        <dsp:cNvSpPr/>
      </dsp:nvSpPr>
      <dsp:spPr>
        <a:xfrm>
          <a:off x="1407646" y="2634324"/>
          <a:ext cx="2636246" cy="175837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-Was used during the American War for Independence to provide a route of communication between the rebels and Congress.</a:t>
          </a:r>
          <a:endParaRPr lang="en-US" sz="1600" kern="1200" dirty="0" smtClean="0"/>
        </a:p>
      </dsp:txBody>
      <dsp:txXfrm>
        <a:off x="1829445" y="2634324"/>
        <a:ext cx="2214446" cy="1758376"/>
      </dsp:txXfrm>
    </dsp:sp>
    <dsp:sp modelId="{BED625E7-0E4B-4051-8882-E7F5D3CB8DB4}">
      <dsp:nvSpPr>
        <dsp:cNvPr id="0" name=""/>
        <dsp:cNvSpPr/>
      </dsp:nvSpPr>
      <dsp:spPr>
        <a:xfrm>
          <a:off x="1648" y="172949"/>
          <a:ext cx="1757497" cy="17574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259027" y="430328"/>
        <a:ext cx="1242739" cy="1242739"/>
      </dsp:txXfrm>
    </dsp:sp>
    <dsp:sp modelId="{44F88043-1B35-4DB3-9720-D82E54C689EA}">
      <dsp:nvSpPr>
        <dsp:cNvPr id="0" name=""/>
        <dsp:cNvSpPr/>
      </dsp:nvSpPr>
      <dsp:spPr>
        <a:xfrm>
          <a:off x="5801390" y="875948"/>
          <a:ext cx="2636246" cy="1758376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-It had the most use before the Newburgh- Beacon Bridge was built.</a:t>
          </a:r>
          <a:endParaRPr lang="en-US" sz="1600" kern="1200" dirty="0" smtClean="0"/>
        </a:p>
      </dsp:txBody>
      <dsp:txXfrm>
        <a:off x="6223189" y="875948"/>
        <a:ext cx="2214446" cy="1758376"/>
      </dsp:txXfrm>
    </dsp:sp>
    <dsp:sp modelId="{1027777D-D22E-43BC-BF0F-48A1B928E636}">
      <dsp:nvSpPr>
        <dsp:cNvPr id="0" name=""/>
        <dsp:cNvSpPr/>
      </dsp:nvSpPr>
      <dsp:spPr>
        <a:xfrm>
          <a:off x="5801390" y="2634324"/>
          <a:ext cx="2636246" cy="17583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-It was closed in 1963 but reopened in 2005. </a:t>
          </a:r>
          <a:endParaRPr lang="en-US" sz="1600" kern="1200" dirty="0"/>
        </a:p>
      </dsp:txBody>
      <dsp:txXfrm>
        <a:off x="6223189" y="2634324"/>
        <a:ext cx="2214446" cy="1758376"/>
      </dsp:txXfrm>
    </dsp:sp>
    <dsp:sp modelId="{860AEFC5-75FC-40DF-B7AE-BFF57C7DC91D}">
      <dsp:nvSpPr>
        <dsp:cNvPr id="0" name=""/>
        <dsp:cNvSpPr/>
      </dsp:nvSpPr>
      <dsp:spPr>
        <a:xfrm>
          <a:off x="4395392" y="172949"/>
          <a:ext cx="1757497" cy="175749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4652771" y="430328"/>
        <a:ext cx="1242739" cy="1242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ED501-CF34-488E-9EC0-9C6EE149BBF3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6CE1-506D-4691-9498-E9F8C886F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6CE1-506D-4691-9498-E9F8C886FC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18E9274-31E7-4019-B151-7456A20D85F4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B4F0A53-838A-445E-BBA4-14E47F9172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beacononhudson.com/events.htm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dutch%20trading%20fur%20with%20indians&amp;source=images&amp;cd=&amp;cad=rja&amp;docid=lrElYaPKFsMH2M&amp;tbnid=ogWtW2hGQzwlJM:&amp;ved=0CAUQjRw&amp;url=http://fineartamerica.com/featured/dutch-fur-trade-granger.html&amp;ei=hs4xUoqgKdb84AOf2ID4AQ&amp;bvm=bv.52109249,d.dmg&amp;psig=AFQjCNGYfAKdg9xTVwZCMcV8u08ALHk_aw&amp;ust=1379082192525758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native%20american%20tribe&amp;source=images&amp;cd=&amp;cad=rja&amp;docid=VBRiXGvKnpXCFM&amp;tbnid=OBOgeJfUzIHCPM:&amp;ved=0CAUQjRw&amp;url=http://karenswhimsy.com/american-indian-tribes.shtm&amp;ei=QdoxUsvaNJXe4AP2wIGwDg&amp;psig=AFQjCNFISdTy_sGp2NKItafARhFEsrcpuw&amp;ust=1379085241278581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google.com/url?sa=i&amp;rct=j&amp;q=Matteawan&amp;source=images&amp;cd=&amp;cad=rja&amp;docid=jKxu_-mxgVeLtM&amp;tbnid=zzZu4f7KZt04wM:&amp;ved=0CAUQjRw&amp;url=http://www.kinglyheirs.com/CNE/NDCDutchess.html&amp;ei=Nt0xUs_BNLjG4APGqIGICQ&amp;bvm=bv.52109249,d.dmg&amp;psig=AFQjCNELkaYgBFrZkTGmENYosUoUim8SUQ&amp;ust=1379085960611200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google.com/url?sa=i&amp;rct=j&amp;q=fishkill+landing+ny&amp;source=images&amp;cd=&amp;cad=rja&amp;docid=TPTMZ-_PFlN4DM&amp;tbnid=lCXo0Q2CE05jOM:&amp;ved=0CAUQjRw&amp;url=http://www.encore-editions.com/fishkill-landing-fishkill-on-hudson-n-y&amp;ei=hN4xUr6oBsfG4AOBroDYDw&amp;bvm=bv.52109249,d.dmg&amp;psig=AFQjCNGJ2ZjlM9Dz3JWaq--RNQqsTpAmgA&amp;ust=137908557861466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american%20revolution&amp;source=images&amp;cd=&amp;cad=rja&amp;docid=9Fnjfv5mwkMqAM&amp;tbnid=r0IPqXCgO7rq8M:&amp;ved=0CAUQjRw&amp;url=http://www.anexcellentspirit.com/category/2012-a-new-american-revolution/&amp;ei=p-ExUvuPJqTk4APnv4GQCw&amp;psig=AFQjCNFJP5UeihEFFVDukr20quSqYt0gcA&amp;ust=1379087111427604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436" y="1752600"/>
            <a:ext cx="8458200" cy="1470025"/>
          </a:xfrm>
        </p:spPr>
        <p:txBody>
          <a:bodyPr/>
          <a:lstStyle/>
          <a:p>
            <a:pPr algn="ctr"/>
            <a:r>
              <a:rPr lang="en-US" dirty="0" smtClean="0"/>
              <a:t>Beacon: A City Rich in History and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4953000" cy="1752600"/>
          </a:xfrm>
        </p:spPr>
        <p:txBody>
          <a:bodyPr/>
          <a:lstStyle/>
          <a:p>
            <a:r>
              <a:rPr lang="en-US" dirty="0" smtClean="0"/>
              <a:t>Author: Brian Young</a:t>
            </a:r>
          </a:p>
          <a:p>
            <a:r>
              <a:rPr lang="en-US" dirty="0" smtClean="0"/>
              <a:t>	Editor: Kaitlin Murphy</a:t>
            </a:r>
            <a:endParaRPr lang="en-US" dirty="0"/>
          </a:p>
        </p:txBody>
      </p:sp>
      <p:pic>
        <p:nvPicPr>
          <p:cNvPr id="1025" name="Picture 1" descr="http://www.beacononhudson.com/images/beacon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6" y="4953000"/>
            <a:ext cx="7429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beacononhudson.com/images/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" y="16347"/>
            <a:ext cx="1936196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beacononhudson.com/images/mainstbrick4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96" y="9533"/>
            <a:ext cx="1892513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eacononhudson.com/pics/waterfrontpark_2_4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13" y="16346"/>
            <a:ext cx="1858518" cy="12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eacononhudson.com/pics/hiking_2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816" y="8626"/>
            <a:ext cx="1684218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eacononhudson.com/pics/victorian2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91" y="0"/>
            <a:ext cx="1492174" cy="12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83500" y="6630888"/>
            <a:ext cx="994183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" dirty="0" smtClean="0"/>
              <a:t>http://www.beacononhudson.com/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681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56658"/>
            <a:ext cx="2667000" cy="20232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01" y="4738860"/>
            <a:ext cx="2543499" cy="1929551"/>
          </a:xfrm>
        </p:spPr>
      </p:pic>
      <p:sp>
        <p:nvSpPr>
          <p:cNvPr id="5" name="TextBox 4"/>
          <p:cNvSpPr txBox="1"/>
          <p:nvPr/>
        </p:nvSpPr>
        <p:spPr>
          <a:xfrm>
            <a:off x="3657600" y="6858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</a:t>
            </a:r>
            <a:r>
              <a:rPr lang="en-US" dirty="0" smtClean="0"/>
              <a:t>s an art museum that opened in 2003.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It contains artwork that is meant to be shown to locals.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7030A0"/>
                </a:solidFill>
              </a:rPr>
              <a:t>PURPOSE</a:t>
            </a:r>
            <a:r>
              <a:rPr lang="en-US" dirty="0" smtClean="0"/>
              <a:t>: help locals appreciate art and encourage the  growth of the local culture.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6679947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http://www.diaart.org/exhibitions/main/87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4441287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http://www.diaart.org/exhibitions/main/122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55172"/>
            <a:ext cx="2819400" cy="21388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43400" y="4525925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http://www.diaart.org/exhibitions/main/78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38916"/>
            <a:ext cx="2590800" cy="19654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19800" y="6689851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http://www.diaart.org/exhibitions/main/88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06325" y="512135"/>
            <a:ext cx="3810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Dia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Beacon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9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Beacon’s Origin</a:t>
            </a:r>
            <a:endParaRPr lang="en-US" sz="3600" dirty="0"/>
          </a:p>
        </p:txBody>
      </p:sp>
      <p:pic>
        <p:nvPicPr>
          <p:cNvPr id="2050" name="Picture 2" descr="http://images.fineartamerica.com/images-medium-large/dutch-fur-trade-granger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323850"/>
            <a:ext cx="55114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33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Dutchess County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33CC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743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33CCFF"/>
                </a:solidFill>
              </a:rPr>
              <a:t>Why did they settle in this region?</a:t>
            </a:r>
            <a:endParaRPr lang="en-US" sz="2000" u="sng" dirty="0">
              <a:solidFill>
                <a:srgbClr val="33C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114800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area was a key location to develop a successful fur and pellet trading businesses.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9906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Dutch were the original claimers to the Dutchess County region.</a:t>
            </a:r>
            <a:endParaRPr lang="en-US" sz="2000" dirty="0"/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6438900" y="3695699"/>
            <a:ext cx="457201" cy="228600"/>
          </a:xfrm>
          <a:prstGeom prst="bentConnector3">
            <a:avLst/>
          </a:prstGeom>
          <a:ln>
            <a:solidFill>
              <a:srgbClr val="3399FF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5783848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http://fineartamerica.com/featured/dutch-fur-trade-granger.html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6267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410200" cy="877824"/>
          </a:xfrm>
        </p:spPr>
        <p:txBody>
          <a:bodyPr>
            <a:noAutofit/>
          </a:bodyPr>
          <a:lstStyle/>
          <a:p>
            <a:r>
              <a:rPr lang="en-US" sz="4400" dirty="0" smtClean="0"/>
              <a:t>Transfer of Control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881437" cy="2522558"/>
          </a:xfrm>
        </p:spPr>
      </p:pic>
      <p:sp>
        <p:nvSpPr>
          <p:cNvPr id="10" name="Rectangle 9"/>
          <p:cNvSpPr/>
          <p:nvPr/>
        </p:nvSpPr>
        <p:spPr>
          <a:xfrm>
            <a:off x="5600700" y="4724400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/>
              <a:t>http://en.wikipedia.org/wiki/History_of_immigration_to_the_United_States</a:t>
            </a:r>
            <a:endParaRPr lang="en-US" sz="6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40103175"/>
              </p:ext>
            </p:extLst>
          </p:nvPr>
        </p:nvGraphicFramePr>
        <p:xfrm>
          <a:off x="228600" y="1447800"/>
          <a:ext cx="472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33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088181"/>
            <a:ext cx="586803" cy="46816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Wappinger Tribe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6875" y="2819400"/>
            <a:ext cx="3276600" cy="335280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800" dirty="0"/>
              <a:t>The specific group of Native Americans that lived in Dutchess County and the city of Beacon were known as </a:t>
            </a:r>
            <a:r>
              <a:rPr lang="en-US" sz="1800" b="1" dirty="0"/>
              <a:t>the Wappinger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/>
              <a:t>After </a:t>
            </a:r>
            <a:r>
              <a:rPr lang="en-US" sz="1800" dirty="0" smtClean="0"/>
              <a:t>they were forced off their land, </a:t>
            </a:r>
            <a:r>
              <a:rPr lang="en-US" sz="1800" dirty="0"/>
              <a:t>some assimilated into white culture or sought living quarters elsewhere.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0" y="990600"/>
            <a:ext cx="342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What about the local </a:t>
            </a:r>
            <a:r>
              <a:rPr lang="en-US" sz="2800" dirty="0">
                <a:solidFill>
                  <a:schemeClr val="accent3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N</a:t>
            </a:r>
            <a:r>
              <a:rPr lang="en-US" sz="2800" dirty="0" smtClean="0">
                <a:solidFill>
                  <a:schemeClr val="accent3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ative Americans?</a:t>
            </a:r>
            <a:endParaRPr lang="en-US" sz="2800" dirty="0">
              <a:solidFill>
                <a:schemeClr val="accent3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</p:txBody>
      </p:sp>
      <p:pic>
        <p:nvPicPr>
          <p:cNvPr id="3076" name="Picture 4" descr="http://karenswhimsy.com/public-domain-images/american-indian-tribes/american-indian-tribe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8004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uble Brace 8"/>
          <p:cNvSpPr/>
          <p:nvPr/>
        </p:nvSpPr>
        <p:spPr>
          <a:xfrm>
            <a:off x="5476875" y="889695"/>
            <a:ext cx="3352800" cy="1447800"/>
          </a:xfrm>
          <a:prstGeom prst="bracePair">
            <a:avLst/>
          </a:prstGeom>
          <a:ln w="7620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8097945"/>
              </p:ext>
            </p:extLst>
          </p:nvPr>
        </p:nvGraphicFramePr>
        <p:xfrm>
          <a:off x="504825" y="2667000"/>
          <a:ext cx="4800601" cy="356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/>
              <a:t>Two </a:t>
            </a:r>
            <a:r>
              <a:rPr lang="en-US" sz="2000" u="sng" smtClean="0"/>
              <a:t>Towns </a:t>
            </a:r>
            <a:r>
              <a:rPr lang="en-US" sz="2000" u="sng" dirty="0" smtClean="0"/>
              <a:t>Merging Together:</a:t>
            </a:r>
            <a:endParaRPr lang="en-US" sz="2000" u="sng" dirty="0"/>
          </a:p>
        </p:txBody>
      </p:sp>
      <p:sp>
        <p:nvSpPr>
          <p:cNvPr id="7" name="Rectangle 6"/>
          <p:cNvSpPr/>
          <p:nvPr/>
        </p:nvSpPr>
        <p:spPr>
          <a:xfrm>
            <a:off x="125185" y="838200"/>
            <a:ext cx="90188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C4E9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Beacon’s Development Into a City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C4E9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962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200" b="1" dirty="0" smtClean="0"/>
              <a:t>Fishkill Landing</a:t>
            </a:r>
            <a:endParaRPr lang="en-US" sz="1200" b="1" dirty="0"/>
          </a:p>
        </p:txBody>
      </p:sp>
      <p:pic>
        <p:nvPicPr>
          <p:cNvPr id="4102" name="Picture 6" descr="http://www.kinglyheirs.com/CNE/NDC/NDCDutchess1933MatteawanStation19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789401" cy="154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6081889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/>
              <a:t>Matteawan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6819900" y="5923417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http://www.kinglyheirs.com/CNE/NDCDutchess.html</a:t>
            </a:r>
            <a:endParaRPr lang="en-US" sz="500" dirty="0"/>
          </a:p>
        </p:txBody>
      </p:sp>
      <p:pic>
        <p:nvPicPr>
          <p:cNvPr id="4104" name="Picture 8" descr="http://prints.encore-editions.com/500/0/fishkill-landing-fishkill-on-hudson-n-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944828"/>
            <a:ext cx="2281852" cy="17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43550" y="3743325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http://www.encore-editions.com/fishkill-landing-fishkill-on-hudson-n-y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4600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5486400" cy="106984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Did Beacon Get </a:t>
            </a:r>
            <a:br>
              <a:rPr lang="en-US" sz="3200" dirty="0" smtClean="0"/>
            </a:br>
            <a:r>
              <a:rPr lang="en-US" sz="3200" dirty="0" smtClean="0"/>
              <a:t>its Name?</a:t>
            </a:r>
            <a:endParaRPr lang="en-US" sz="3200" dirty="0"/>
          </a:p>
        </p:txBody>
      </p:sp>
      <p:cxnSp>
        <p:nvCxnSpPr>
          <p:cNvPr id="4" name="Elbow Connector 3"/>
          <p:cNvCxnSpPr/>
          <p:nvPr/>
        </p:nvCxnSpPr>
        <p:spPr>
          <a:xfrm>
            <a:off x="4114800" y="1371600"/>
            <a:ext cx="2286000" cy="762000"/>
          </a:xfrm>
          <a:prstGeom prst="bent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57950" y="1295400"/>
            <a:ext cx="2533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city’s role in the </a:t>
            </a:r>
            <a:r>
              <a:rPr lang="en-US" sz="2800" b="1" dirty="0" smtClean="0"/>
              <a:t>American Revolution!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864664"/>
            <a:ext cx="4248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During the American Revolution, the people of Beacon would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light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the tops of Mt. Beacon to warn the Americans of the location of British troops.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402" y="4975175"/>
            <a:ext cx="3454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rial Narrow" pitchFamily="34" charset="0"/>
              </a:rPr>
              <a:t>Definition of Beacon: </a:t>
            </a:r>
            <a:r>
              <a:rPr lang="en-US" dirty="0" smtClean="0">
                <a:latin typeface="Arial Narrow" pitchFamily="34" charset="0"/>
              </a:rPr>
              <a:t>“a fire or light set up in a high or </a:t>
            </a:r>
            <a:r>
              <a:rPr lang="en-US" dirty="0" smtClean="0">
                <a:effectLst/>
                <a:latin typeface="Arial Narrow" pitchFamily="34" charset="0"/>
              </a:rPr>
              <a:t>prominent position as a warning, signal, or celebration.</a:t>
            </a:r>
          </a:p>
          <a:p>
            <a:r>
              <a:rPr lang="en-US" dirty="0" smtClean="0">
                <a:latin typeface="Arial Narrow" pitchFamily="34" charset="0"/>
              </a:rPr>
              <a:t>‘</a:t>
            </a:r>
            <a:r>
              <a:rPr lang="en-US" dirty="0" smtClean="0">
                <a:effectLst/>
                <a:latin typeface="Arial Narrow" pitchFamily="34" charset="0"/>
              </a:rPr>
              <a:t>a chain of beacons carried the news’”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47850" y="6283226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>
                <a:effectLst/>
              </a:rPr>
              <a:t>"Google." </a:t>
            </a:r>
            <a:r>
              <a:rPr lang="en-US" sz="500" i="1" dirty="0" smtClean="0">
                <a:effectLst/>
              </a:rPr>
              <a:t>Google</a:t>
            </a:r>
            <a:r>
              <a:rPr lang="en-US" sz="500" dirty="0" smtClean="0">
                <a:effectLst/>
              </a:rPr>
              <a:t>. </a:t>
            </a:r>
            <a:r>
              <a:rPr lang="en-US" sz="500" dirty="0" err="1" smtClean="0">
                <a:effectLst/>
              </a:rPr>
              <a:t>N.p</a:t>
            </a:r>
            <a:r>
              <a:rPr lang="en-US" sz="500" dirty="0" smtClean="0">
                <a:effectLst/>
              </a:rPr>
              <a:t>., </a:t>
            </a:r>
            <a:r>
              <a:rPr lang="en-US" sz="500" dirty="0" err="1" smtClean="0">
                <a:effectLst/>
              </a:rPr>
              <a:t>n.d.</a:t>
            </a:r>
            <a:r>
              <a:rPr lang="en-US" sz="500" dirty="0" smtClean="0">
                <a:effectLst/>
              </a:rPr>
              <a:t> Web. 12 Sept. 2013.</a:t>
            </a:r>
            <a:endParaRPr lang="en-US" sz="500" dirty="0"/>
          </a:p>
        </p:txBody>
      </p:sp>
      <p:pic>
        <p:nvPicPr>
          <p:cNvPr id="5122" name="Picture 2" descr="http://www.anexcellentspirit.com/wp-content/uploads/2012/11/main_american_revolution_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2" y="1981200"/>
            <a:ext cx="342604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1600" y="4595634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http://www.anexcellentspirit.com/category/2012-a-new-american-revolution/</a:t>
            </a:r>
            <a:endParaRPr lang="en-US" sz="500" dirty="0"/>
          </a:p>
        </p:txBody>
      </p:sp>
      <p:sp>
        <p:nvSpPr>
          <p:cNvPr id="12" name="Frame 11"/>
          <p:cNvSpPr/>
          <p:nvPr/>
        </p:nvSpPr>
        <p:spPr>
          <a:xfrm>
            <a:off x="4191000" y="3537272"/>
            <a:ext cx="4800600" cy="2286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Mt. Beacon </a:t>
            </a:r>
            <a:b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Incline Railway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7610876"/>
              </p:ext>
            </p:extLst>
          </p:nvPr>
        </p:nvGraphicFramePr>
        <p:xfrm>
          <a:off x="152400" y="776288"/>
          <a:ext cx="5102225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47900"/>
            <a:ext cx="2286000" cy="3675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4495800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http://www.cable-car-guy.com/html/ccarch.html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743200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http://transpressnz.blogspot.com/2011/07/mount-beacon-incline-railway-1905.html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71953" y="6096000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http://flickeflu.com/set/72157625688308216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6265277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http://www.midhudsonnews.com/News/2010/December/20/BeaInclRR-20Dec10.html</a:t>
            </a:r>
          </a:p>
        </p:txBody>
      </p:sp>
    </p:spTree>
    <p:extLst>
      <p:ext uri="{BB962C8B-B14F-4D97-AF65-F5344CB8AC3E}">
        <p14:creationId xmlns:p14="http://schemas.microsoft.com/office/powerpoint/2010/main" val="12136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613" y="1066800"/>
            <a:ext cx="8563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Newburg-Beacon Ferry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3726851"/>
              </p:ext>
            </p:extLst>
          </p:nvPr>
        </p:nvGraphicFramePr>
        <p:xfrm>
          <a:off x="323714" y="2057400"/>
          <a:ext cx="8439285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0" y="6592637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http://en.wikipedia.org/wiki/Newburgh%E2%80%93Beacon_Ferry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6541024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http://en.wikipedia.org/wiki/Newburgh%E2%80%93Beacon_Ferry</a:t>
            </a:r>
          </a:p>
        </p:txBody>
      </p:sp>
    </p:spTree>
    <p:extLst>
      <p:ext uri="{BB962C8B-B14F-4D97-AF65-F5344CB8AC3E}">
        <p14:creationId xmlns:p14="http://schemas.microsoft.com/office/powerpoint/2010/main" val="23194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685800"/>
            <a:ext cx="586803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Newburgh-Beacon Bridge 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990600"/>
            <a:ext cx="2590800" cy="480019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/>
              <a:t>It opened </a:t>
            </a:r>
            <a:r>
              <a:rPr lang="en-US" sz="2400" dirty="0"/>
              <a:t>in </a:t>
            </a:r>
            <a:r>
              <a:rPr lang="en-US" sz="2400" dirty="0" smtClean="0"/>
              <a:t>1963.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/>
              <a:t>There was an early demand for an expansion of the bridge because of its high usage. 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400" dirty="0"/>
              <a:t>The bridge’s expansion was completed in 1980. 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r="12656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53656" y="5867400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http://www.hudsonvalley-love.com/2013_03_01_archive.html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30126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161</TotalTime>
  <Words>522</Words>
  <Application>Microsoft Office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Beacon: A City Rich in History and Development</vt:lpstr>
      <vt:lpstr>Beacon’s Origin</vt:lpstr>
      <vt:lpstr>Transfer of Control</vt:lpstr>
      <vt:lpstr>The Wappinger Tribe</vt:lpstr>
      <vt:lpstr>PowerPoint Presentation</vt:lpstr>
      <vt:lpstr>How Did Beacon Get  its Name?</vt:lpstr>
      <vt:lpstr>Mt. Beacon  Incline Railway</vt:lpstr>
      <vt:lpstr>PowerPoint Presentation</vt:lpstr>
      <vt:lpstr>Newburgh-Beacon Bridge </vt:lpstr>
      <vt:lpstr>PowerPoint Presentation</vt:lpstr>
    </vt:vector>
  </TitlesOfParts>
  <Company>Marist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Beacon: A City Rich in History and Development</dc:title>
  <dc:creator>Andrew Villani</dc:creator>
  <cp:lastModifiedBy>Andrew Villani</cp:lastModifiedBy>
  <cp:revision>17</cp:revision>
  <dcterms:created xsi:type="dcterms:W3CDTF">2013-09-12T14:10:05Z</dcterms:created>
  <dcterms:modified xsi:type="dcterms:W3CDTF">2013-09-17T15:06:31Z</dcterms:modified>
</cp:coreProperties>
</file>