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9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1" autoAdjust="0"/>
  </p:normalViewPr>
  <p:slideViewPr>
    <p:cSldViewPr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13170-C00E-426B-9E8F-2A1250A3E845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506EEF-182C-47BD-83CD-8C1AF96F0BFD}">
      <dgm:prSet phldrT="[Text]"/>
      <dgm:spPr/>
      <dgm:t>
        <a:bodyPr/>
        <a:lstStyle/>
        <a:p>
          <a:endParaRPr lang="en-US" dirty="0"/>
        </a:p>
      </dgm:t>
    </dgm:pt>
    <dgm:pt modelId="{6AC65F4B-C190-44BD-B47B-126BC816D0DA}" type="parTrans" cxnId="{1D94406C-BC47-4DB0-B00A-F7C0906AA519}">
      <dgm:prSet/>
      <dgm:spPr/>
      <dgm:t>
        <a:bodyPr/>
        <a:lstStyle/>
        <a:p>
          <a:endParaRPr lang="en-US"/>
        </a:p>
      </dgm:t>
    </dgm:pt>
    <dgm:pt modelId="{B422F587-44FA-419E-BA68-CA6FBD5DEB9F}" type="sibTrans" cxnId="{1D94406C-BC47-4DB0-B00A-F7C0906AA519}">
      <dgm:prSet/>
      <dgm:spPr/>
      <dgm:t>
        <a:bodyPr/>
        <a:lstStyle/>
        <a:p>
          <a:endParaRPr lang="en-US"/>
        </a:p>
      </dgm:t>
    </dgm:pt>
    <dgm:pt modelId="{860ADE2E-9B26-4BDB-8DE2-30CBBEAEA497}">
      <dgm:prSet phldrT="[Text]" custT="1"/>
      <dgm:spPr/>
      <dgm:t>
        <a:bodyPr/>
        <a:lstStyle/>
        <a:p>
          <a:r>
            <a:rPr lang="en-US" sz="1600" dirty="0" smtClean="0"/>
            <a:t>New York’s first constitution</a:t>
          </a:r>
          <a:r>
            <a:rPr lang="en-US" sz="1600" b="1" dirty="0" smtClean="0"/>
            <a:t> </a:t>
          </a:r>
          <a:r>
            <a:rPr lang="en-US" sz="1600" b="0" dirty="0" smtClean="0"/>
            <a:t>was </a:t>
          </a:r>
          <a:r>
            <a:rPr lang="en-US" sz="1600" b="1" dirty="0" smtClean="0">
              <a:solidFill>
                <a:srgbClr val="5D911D"/>
              </a:solidFill>
            </a:rPr>
            <a:t>created</a:t>
          </a:r>
          <a:r>
            <a:rPr lang="en-US" sz="1600" b="1" dirty="0" smtClean="0"/>
            <a:t> </a:t>
          </a:r>
          <a:r>
            <a:rPr lang="en-US" sz="1600" dirty="0" smtClean="0"/>
            <a:t>and </a:t>
          </a:r>
          <a:r>
            <a:rPr lang="en-US" sz="1600" b="1" i="0" dirty="0" smtClean="0">
              <a:solidFill>
                <a:srgbClr val="5D911D"/>
              </a:solidFill>
            </a:rPr>
            <a:t>adopted</a:t>
          </a:r>
          <a:r>
            <a:rPr lang="en-US" sz="1600" dirty="0" smtClean="0"/>
            <a:t> in 1777.</a:t>
          </a:r>
          <a:endParaRPr lang="en-US" sz="1600" dirty="0"/>
        </a:p>
      </dgm:t>
    </dgm:pt>
    <dgm:pt modelId="{1B5A5B3C-D3E4-4796-A76E-1415131E7082}" type="parTrans" cxnId="{AEE5C811-1398-4F66-A072-58D9A190B247}">
      <dgm:prSet/>
      <dgm:spPr/>
      <dgm:t>
        <a:bodyPr/>
        <a:lstStyle/>
        <a:p>
          <a:endParaRPr lang="en-US"/>
        </a:p>
      </dgm:t>
    </dgm:pt>
    <dgm:pt modelId="{A542DDF7-5361-4226-9568-97BC458EA729}" type="sibTrans" cxnId="{AEE5C811-1398-4F66-A072-58D9A190B247}">
      <dgm:prSet/>
      <dgm:spPr/>
      <dgm:t>
        <a:bodyPr/>
        <a:lstStyle/>
        <a:p>
          <a:endParaRPr lang="en-US"/>
        </a:p>
      </dgm:t>
    </dgm:pt>
    <dgm:pt modelId="{EA13EF3A-88C2-4F34-B19F-5DDA8B29FF57}">
      <dgm:prSet phldrT="[Text]"/>
      <dgm:spPr/>
      <dgm:t>
        <a:bodyPr/>
        <a:lstStyle/>
        <a:p>
          <a:endParaRPr lang="en-US" dirty="0"/>
        </a:p>
      </dgm:t>
    </dgm:pt>
    <dgm:pt modelId="{D0BA3190-449D-4139-AD21-77EE9933AB8F}" type="parTrans" cxnId="{4811B8F0-187C-4CA4-ACA3-518D94AFDC20}">
      <dgm:prSet/>
      <dgm:spPr/>
      <dgm:t>
        <a:bodyPr/>
        <a:lstStyle/>
        <a:p>
          <a:endParaRPr lang="en-US"/>
        </a:p>
      </dgm:t>
    </dgm:pt>
    <dgm:pt modelId="{84FD40AF-A119-404C-B0A3-E38FA5C0FDD8}" type="sibTrans" cxnId="{4811B8F0-187C-4CA4-ACA3-518D94AFDC20}">
      <dgm:prSet/>
      <dgm:spPr/>
      <dgm:t>
        <a:bodyPr/>
        <a:lstStyle/>
        <a:p>
          <a:endParaRPr lang="en-US"/>
        </a:p>
      </dgm:t>
    </dgm:pt>
    <dgm:pt modelId="{BF9A29B8-1FBB-4BFE-A08B-26D20D5C4DDF}">
      <dgm:prSet phldrT="[Text]" custT="1"/>
      <dgm:spPr/>
      <dgm:t>
        <a:bodyPr/>
        <a:lstStyle/>
        <a:p>
          <a:r>
            <a:rPr lang="en-US" sz="1600" dirty="0" smtClean="0"/>
            <a:t>Similar to the future U.S. Constitution, the NY Constitution contained both </a:t>
          </a:r>
          <a:r>
            <a:rPr lang="en-US" sz="1600" b="1" dirty="0" smtClean="0">
              <a:solidFill>
                <a:srgbClr val="5D911D"/>
              </a:solidFill>
            </a:rPr>
            <a:t>separation of powers </a:t>
          </a:r>
          <a:r>
            <a:rPr lang="en-US" sz="1600" dirty="0" smtClean="0"/>
            <a:t>and </a:t>
          </a:r>
          <a:r>
            <a:rPr lang="en-US" sz="1600" b="1" dirty="0" smtClean="0">
              <a:solidFill>
                <a:srgbClr val="5D911D"/>
              </a:solidFill>
            </a:rPr>
            <a:t>checks and balances</a:t>
          </a:r>
          <a:r>
            <a:rPr lang="en-US" sz="1600" dirty="0" smtClean="0"/>
            <a:t>.</a:t>
          </a:r>
          <a:endParaRPr lang="en-US" sz="1600" dirty="0"/>
        </a:p>
      </dgm:t>
    </dgm:pt>
    <dgm:pt modelId="{4298CF33-1406-4ACA-B7DF-B4CADF2FF31B}" type="parTrans" cxnId="{C7CBF5A3-D302-46B9-AFA9-7F0569D50022}">
      <dgm:prSet/>
      <dgm:spPr/>
      <dgm:t>
        <a:bodyPr/>
        <a:lstStyle/>
        <a:p>
          <a:endParaRPr lang="en-US"/>
        </a:p>
      </dgm:t>
    </dgm:pt>
    <dgm:pt modelId="{A37E0F25-7555-4A6D-9880-2048911CC91C}" type="sibTrans" cxnId="{C7CBF5A3-D302-46B9-AFA9-7F0569D50022}">
      <dgm:prSet/>
      <dgm:spPr/>
      <dgm:t>
        <a:bodyPr/>
        <a:lstStyle/>
        <a:p>
          <a:endParaRPr lang="en-US"/>
        </a:p>
      </dgm:t>
    </dgm:pt>
    <dgm:pt modelId="{56DBD640-56F3-4052-BDE8-DB7680E8E867}">
      <dgm:prSet phldrT="[Text]"/>
      <dgm:spPr/>
      <dgm:t>
        <a:bodyPr/>
        <a:lstStyle/>
        <a:p>
          <a:endParaRPr lang="en-US" dirty="0"/>
        </a:p>
      </dgm:t>
    </dgm:pt>
    <dgm:pt modelId="{EF3323B4-5D34-4BA8-B929-252A7E5FF117}" type="parTrans" cxnId="{E3D31A89-3FF7-44AA-94DB-7E1E0FCC77E0}">
      <dgm:prSet/>
      <dgm:spPr/>
      <dgm:t>
        <a:bodyPr/>
        <a:lstStyle/>
        <a:p>
          <a:endParaRPr lang="en-US"/>
        </a:p>
      </dgm:t>
    </dgm:pt>
    <dgm:pt modelId="{DBF7B310-2FDD-420D-AAB9-AE808C554D96}" type="sibTrans" cxnId="{E3D31A89-3FF7-44AA-94DB-7E1E0FCC77E0}">
      <dgm:prSet/>
      <dgm:spPr/>
      <dgm:t>
        <a:bodyPr/>
        <a:lstStyle/>
        <a:p>
          <a:endParaRPr lang="en-US"/>
        </a:p>
      </dgm:t>
    </dgm:pt>
    <dgm:pt modelId="{EFC222D2-C53F-401B-9A78-A443CBBE5895}">
      <dgm:prSet phldrT="[Text]" custT="1"/>
      <dgm:spPr/>
      <dgm:t>
        <a:bodyPr/>
        <a:lstStyle/>
        <a:p>
          <a:r>
            <a:rPr lang="en-US" sz="1600" dirty="0" smtClean="0"/>
            <a:t>When was the U.S. Constitution created?</a:t>
          </a:r>
        </a:p>
        <a:p>
          <a:r>
            <a:rPr lang="en-US" sz="1600" dirty="0" smtClean="0"/>
            <a:t>                 1787</a:t>
          </a:r>
          <a:endParaRPr lang="en-US" sz="1600" dirty="0"/>
        </a:p>
      </dgm:t>
    </dgm:pt>
    <dgm:pt modelId="{94141E62-4069-45F7-94D5-DE2E868D2777}" type="parTrans" cxnId="{59BD5044-40CF-4B27-91E2-AB1F1D4CA4A5}">
      <dgm:prSet/>
      <dgm:spPr/>
      <dgm:t>
        <a:bodyPr/>
        <a:lstStyle/>
        <a:p>
          <a:endParaRPr lang="en-US"/>
        </a:p>
      </dgm:t>
    </dgm:pt>
    <dgm:pt modelId="{45BB9913-1CD2-48EE-A509-568B42BB334E}" type="sibTrans" cxnId="{59BD5044-40CF-4B27-91E2-AB1F1D4CA4A5}">
      <dgm:prSet/>
      <dgm:spPr/>
      <dgm:t>
        <a:bodyPr/>
        <a:lstStyle/>
        <a:p>
          <a:endParaRPr lang="en-US"/>
        </a:p>
      </dgm:t>
    </dgm:pt>
    <dgm:pt modelId="{DC6087D6-FF70-4EDE-8E57-975FCD82F4C4}" type="pres">
      <dgm:prSet presAssocID="{A4813170-C00E-426B-9E8F-2A1250A3E84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67D85757-9CD5-418A-A49C-E2C0C2A3A0B4}" type="pres">
      <dgm:prSet presAssocID="{AB506EEF-182C-47BD-83CD-8C1AF96F0BFD}" presName="parenttextcomposite" presStyleCnt="0"/>
      <dgm:spPr/>
    </dgm:pt>
    <dgm:pt modelId="{07838C02-73B2-4E71-9C7A-3813A1988559}" type="pres">
      <dgm:prSet presAssocID="{AB506EEF-182C-47BD-83CD-8C1AF96F0BFD}" presName="parenttext" presStyleLbl="revTx" presStyleIdx="0" presStyleCnt="3" custLinFactY="-230997" custLinFactNeighborX="-12079" custLinFactNeighborY="-3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5E3EB-FD87-4873-BBAA-6EA4C200E5E5}" type="pres">
      <dgm:prSet presAssocID="{AB506EEF-182C-47BD-83CD-8C1AF96F0BFD}" presName="composite" presStyleCnt="0"/>
      <dgm:spPr/>
    </dgm:pt>
    <dgm:pt modelId="{D8FFB0CD-00F6-4505-BAE9-EFCA75EA59F7}" type="pres">
      <dgm:prSet presAssocID="{AB506EEF-182C-47BD-83CD-8C1AF96F0BFD}" presName="chevron1" presStyleLbl="alignNode1" presStyleIdx="0" presStyleCnt="21"/>
      <dgm:spPr/>
    </dgm:pt>
    <dgm:pt modelId="{C5C416BD-43E9-4D97-912D-5523EC7D823A}" type="pres">
      <dgm:prSet presAssocID="{AB506EEF-182C-47BD-83CD-8C1AF96F0BFD}" presName="chevron2" presStyleLbl="alignNode1" presStyleIdx="1" presStyleCnt="21"/>
      <dgm:spPr/>
    </dgm:pt>
    <dgm:pt modelId="{39470669-1139-482C-BD18-35A56C332128}" type="pres">
      <dgm:prSet presAssocID="{AB506EEF-182C-47BD-83CD-8C1AF96F0BFD}" presName="chevron3" presStyleLbl="alignNode1" presStyleIdx="2" presStyleCnt="21"/>
      <dgm:spPr/>
    </dgm:pt>
    <dgm:pt modelId="{B257F3C7-E05E-40BD-87E3-650BB0B7EF88}" type="pres">
      <dgm:prSet presAssocID="{AB506EEF-182C-47BD-83CD-8C1AF96F0BFD}" presName="chevron4" presStyleLbl="alignNode1" presStyleIdx="3" presStyleCnt="21"/>
      <dgm:spPr/>
    </dgm:pt>
    <dgm:pt modelId="{500EDEFA-437B-43C0-B8EB-5CE2598B66C3}" type="pres">
      <dgm:prSet presAssocID="{AB506EEF-182C-47BD-83CD-8C1AF96F0BFD}" presName="chevron5" presStyleLbl="alignNode1" presStyleIdx="4" presStyleCnt="21"/>
      <dgm:spPr/>
    </dgm:pt>
    <dgm:pt modelId="{3EE177DF-EC96-42E4-924C-64C10470FE25}" type="pres">
      <dgm:prSet presAssocID="{AB506EEF-182C-47BD-83CD-8C1AF96F0BFD}" presName="chevron6" presStyleLbl="alignNode1" presStyleIdx="5" presStyleCnt="21"/>
      <dgm:spPr/>
    </dgm:pt>
    <dgm:pt modelId="{27B8DE3C-B5C4-4F09-82F6-1087BAC3BD3E}" type="pres">
      <dgm:prSet presAssocID="{AB506EEF-182C-47BD-83CD-8C1AF96F0BFD}" presName="chevron7" presStyleLbl="alignNode1" presStyleIdx="6" presStyleCnt="21"/>
      <dgm:spPr/>
    </dgm:pt>
    <dgm:pt modelId="{EA080E0E-0149-4302-91A6-B6CA55FCEF68}" type="pres">
      <dgm:prSet presAssocID="{AB506EEF-182C-47BD-83CD-8C1AF96F0BF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26AF7-10B9-499A-A1F3-7CDA7F8AE8AD}" type="pres">
      <dgm:prSet presAssocID="{B422F587-44FA-419E-BA68-CA6FBD5DEB9F}" presName="sibTrans" presStyleCnt="0"/>
      <dgm:spPr/>
    </dgm:pt>
    <dgm:pt modelId="{18CC36D7-9AF5-4F12-A062-794FDED14506}" type="pres">
      <dgm:prSet presAssocID="{EA13EF3A-88C2-4F34-B19F-5DDA8B29FF57}" presName="parenttextcomposite" presStyleCnt="0"/>
      <dgm:spPr/>
    </dgm:pt>
    <dgm:pt modelId="{4F7CCD92-BCD7-4438-98D5-E682D67924A9}" type="pres">
      <dgm:prSet presAssocID="{EA13EF3A-88C2-4F34-B19F-5DDA8B29FF5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B79DB-47CB-4EC8-BCCC-D81E08FFBBB7}" type="pres">
      <dgm:prSet presAssocID="{EA13EF3A-88C2-4F34-B19F-5DDA8B29FF57}" presName="composite" presStyleCnt="0"/>
      <dgm:spPr/>
    </dgm:pt>
    <dgm:pt modelId="{44124FE2-4021-406D-BEF7-2B416E7202A7}" type="pres">
      <dgm:prSet presAssocID="{EA13EF3A-88C2-4F34-B19F-5DDA8B29FF57}" presName="chevron1" presStyleLbl="alignNode1" presStyleIdx="7" presStyleCnt="21"/>
      <dgm:spPr/>
    </dgm:pt>
    <dgm:pt modelId="{369C1971-177D-4CFE-842F-60488673AAC9}" type="pres">
      <dgm:prSet presAssocID="{EA13EF3A-88C2-4F34-B19F-5DDA8B29FF57}" presName="chevron2" presStyleLbl="alignNode1" presStyleIdx="8" presStyleCnt="21"/>
      <dgm:spPr/>
    </dgm:pt>
    <dgm:pt modelId="{C3C9B144-13E6-4227-81B5-C607D86C13B2}" type="pres">
      <dgm:prSet presAssocID="{EA13EF3A-88C2-4F34-B19F-5DDA8B29FF57}" presName="chevron3" presStyleLbl="alignNode1" presStyleIdx="9" presStyleCnt="21"/>
      <dgm:spPr/>
    </dgm:pt>
    <dgm:pt modelId="{9F90ECE7-3FF3-4719-AD2F-4A40154B2442}" type="pres">
      <dgm:prSet presAssocID="{EA13EF3A-88C2-4F34-B19F-5DDA8B29FF57}" presName="chevron4" presStyleLbl="alignNode1" presStyleIdx="10" presStyleCnt="21"/>
      <dgm:spPr/>
    </dgm:pt>
    <dgm:pt modelId="{0DC1261D-31F2-41CE-B5C2-ACAE580F7124}" type="pres">
      <dgm:prSet presAssocID="{EA13EF3A-88C2-4F34-B19F-5DDA8B29FF57}" presName="chevron5" presStyleLbl="alignNode1" presStyleIdx="11" presStyleCnt="21"/>
      <dgm:spPr/>
    </dgm:pt>
    <dgm:pt modelId="{5E2BF89A-21D3-4B34-BCFE-E378F78EB5A1}" type="pres">
      <dgm:prSet presAssocID="{EA13EF3A-88C2-4F34-B19F-5DDA8B29FF57}" presName="chevron6" presStyleLbl="alignNode1" presStyleIdx="12" presStyleCnt="21"/>
      <dgm:spPr/>
    </dgm:pt>
    <dgm:pt modelId="{13BE46BF-AFF4-42DC-801F-9E9D82608881}" type="pres">
      <dgm:prSet presAssocID="{EA13EF3A-88C2-4F34-B19F-5DDA8B29FF57}" presName="chevron7" presStyleLbl="alignNode1" presStyleIdx="13" presStyleCnt="21"/>
      <dgm:spPr/>
    </dgm:pt>
    <dgm:pt modelId="{6F37E67A-942F-4F47-A381-6E09DEFA56C8}" type="pres">
      <dgm:prSet presAssocID="{EA13EF3A-88C2-4F34-B19F-5DDA8B29FF57}" presName="childtext" presStyleLbl="solidFgAcc1" presStyleIdx="1" presStyleCnt="3" custScaleY="10236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7444E-BCBE-4912-8A01-6329BEF33B91}" type="pres">
      <dgm:prSet presAssocID="{84FD40AF-A119-404C-B0A3-E38FA5C0FDD8}" presName="sibTrans" presStyleCnt="0"/>
      <dgm:spPr/>
    </dgm:pt>
    <dgm:pt modelId="{5D408B8D-EAF8-45CA-AE6A-EC20F243BA52}" type="pres">
      <dgm:prSet presAssocID="{56DBD640-56F3-4052-BDE8-DB7680E8E867}" presName="parenttextcomposite" presStyleCnt="0"/>
      <dgm:spPr/>
    </dgm:pt>
    <dgm:pt modelId="{620E799E-7E8C-4E0E-AC76-1260F5B82A91}" type="pres">
      <dgm:prSet presAssocID="{56DBD640-56F3-4052-BDE8-DB7680E8E867}" presName="parenttext" presStyleLbl="revTx" presStyleIdx="2" presStyleCnt="3" custLinFactNeighborX="-818" custLinFactNeighborY="-297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E2521-1DA4-4120-A975-A1177DBA4663}" type="pres">
      <dgm:prSet presAssocID="{56DBD640-56F3-4052-BDE8-DB7680E8E867}" presName="composite" presStyleCnt="0"/>
      <dgm:spPr/>
    </dgm:pt>
    <dgm:pt modelId="{C98E3592-F293-431C-8528-00E736F029E0}" type="pres">
      <dgm:prSet presAssocID="{56DBD640-56F3-4052-BDE8-DB7680E8E867}" presName="chevron1" presStyleLbl="alignNode1" presStyleIdx="14" presStyleCnt="21" custLinFactX="76136" custLinFactNeighborX="100000" custLinFactNeighborY="-1457"/>
      <dgm:spPr/>
    </dgm:pt>
    <dgm:pt modelId="{A8AEA058-0C34-441F-B9A0-8B7BFC103CA9}" type="pres">
      <dgm:prSet presAssocID="{56DBD640-56F3-4052-BDE8-DB7680E8E867}" presName="chevron2" presStyleLbl="alignNode1" presStyleIdx="15" presStyleCnt="21" custLinFactX="16978" custLinFactNeighborX="100000" custLinFactNeighborY="-1457"/>
      <dgm:spPr/>
    </dgm:pt>
    <dgm:pt modelId="{0E26D854-123C-4F2A-AADE-B13FE2B24F51}" type="pres">
      <dgm:prSet presAssocID="{56DBD640-56F3-4052-BDE8-DB7680E8E867}" presName="chevron3" presStyleLbl="alignNode1" presStyleIdx="16" presStyleCnt="21" custLinFactNeighborX="56864" custLinFactNeighborY="-1457"/>
      <dgm:spPr/>
    </dgm:pt>
    <dgm:pt modelId="{B2988C35-6D2E-4CF0-8AE0-921F9BFF6114}" type="pres">
      <dgm:prSet presAssocID="{56DBD640-56F3-4052-BDE8-DB7680E8E867}" presName="chevron4" presStyleLbl="alignNode1" presStyleIdx="17" presStyleCnt="21" custLinFactNeighborX="-3202" custLinFactNeighborY="8394"/>
      <dgm:spPr/>
    </dgm:pt>
    <dgm:pt modelId="{18A2C3DE-8710-4339-B86B-5BC9D8CC8CEB}" type="pres">
      <dgm:prSet presAssocID="{56DBD640-56F3-4052-BDE8-DB7680E8E867}" presName="chevron5" presStyleLbl="alignNode1" presStyleIdx="18" presStyleCnt="21" custLinFactNeighborX="-33454" custLinFactNeighborY="-2209"/>
      <dgm:spPr/>
    </dgm:pt>
    <dgm:pt modelId="{0A4C47D1-C059-4F40-A5DB-94D958AE90E2}" type="pres">
      <dgm:prSet presAssocID="{56DBD640-56F3-4052-BDE8-DB7680E8E867}" presName="chevron6" presStyleLbl="alignNode1" presStyleIdx="19" presStyleCnt="21" custLinFactNeighborX="-39210" custLinFactNeighborY="-2209"/>
      <dgm:spPr/>
    </dgm:pt>
    <dgm:pt modelId="{E558893E-43EF-4DDB-8ABA-80BE5CB1702C}" type="pres">
      <dgm:prSet presAssocID="{56DBD640-56F3-4052-BDE8-DB7680E8E867}" presName="chevron7" presStyleLbl="alignNode1" presStyleIdx="20" presStyleCnt="21" custLinFactNeighborX="-97876" custLinFactNeighborY="-2209"/>
      <dgm:spPr/>
    </dgm:pt>
    <dgm:pt modelId="{53279110-997D-439C-8EE1-172A8BE91E8E}" type="pres">
      <dgm:prSet presAssocID="{56DBD640-56F3-4052-BDE8-DB7680E8E867}" presName="childtext" presStyleLbl="solidFgAcc1" presStyleIdx="2" presStyleCnt="3" custScaleX="46422" custScaleY="125701" custLinFactNeighborX="11096" custLinFactNeighborY="-14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E5C811-1398-4F66-A072-58D9A190B247}" srcId="{AB506EEF-182C-47BD-83CD-8C1AF96F0BFD}" destId="{860ADE2E-9B26-4BDB-8DE2-30CBBEAEA497}" srcOrd="0" destOrd="0" parTransId="{1B5A5B3C-D3E4-4796-A76E-1415131E7082}" sibTransId="{A542DDF7-5361-4226-9568-97BC458EA729}"/>
    <dgm:cxn modelId="{6378BFE0-1E69-4E28-9E76-84AB6F909D4E}" type="presOf" srcId="{56DBD640-56F3-4052-BDE8-DB7680E8E867}" destId="{620E799E-7E8C-4E0E-AC76-1260F5B82A91}" srcOrd="0" destOrd="0" presId="urn:microsoft.com/office/officeart/2008/layout/VerticalAccentList"/>
    <dgm:cxn modelId="{57EC4976-A261-4ED0-AFBB-450D65F427A3}" type="presOf" srcId="{EFC222D2-C53F-401B-9A78-A443CBBE5895}" destId="{53279110-997D-439C-8EE1-172A8BE91E8E}" srcOrd="0" destOrd="0" presId="urn:microsoft.com/office/officeart/2008/layout/VerticalAccentList"/>
    <dgm:cxn modelId="{4811B8F0-187C-4CA4-ACA3-518D94AFDC20}" srcId="{A4813170-C00E-426B-9E8F-2A1250A3E845}" destId="{EA13EF3A-88C2-4F34-B19F-5DDA8B29FF57}" srcOrd="1" destOrd="0" parTransId="{D0BA3190-449D-4139-AD21-77EE9933AB8F}" sibTransId="{84FD40AF-A119-404C-B0A3-E38FA5C0FDD8}"/>
    <dgm:cxn modelId="{C7CBF5A3-D302-46B9-AFA9-7F0569D50022}" srcId="{EA13EF3A-88C2-4F34-B19F-5DDA8B29FF57}" destId="{BF9A29B8-1FBB-4BFE-A08B-26D20D5C4DDF}" srcOrd="0" destOrd="0" parTransId="{4298CF33-1406-4ACA-B7DF-B4CADF2FF31B}" sibTransId="{A37E0F25-7555-4A6D-9880-2048911CC91C}"/>
    <dgm:cxn modelId="{7D1301A6-1710-41AF-A655-8871A64DCDC9}" type="presOf" srcId="{A4813170-C00E-426B-9E8F-2A1250A3E845}" destId="{DC6087D6-FF70-4EDE-8E57-975FCD82F4C4}" srcOrd="0" destOrd="0" presId="urn:microsoft.com/office/officeart/2008/layout/VerticalAccentList"/>
    <dgm:cxn modelId="{E3D31A89-3FF7-44AA-94DB-7E1E0FCC77E0}" srcId="{A4813170-C00E-426B-9E8F-2A1250A3E845}" destId="{56DBD640-56F3-4052-BDE8-DB7680E8E867}" srcOrd="2" destOrd="0" parTransId="{EF3323B4-5D34-4BA8-B929-252A7E5FF117}" sibTransId="{DBF7B310-2FDD-420D-AAB9-AE808C554D96}"/>
    <dgm:cxn modelId="{116C2A6B-5037-40E7-A91B-85EAC23EAD71}" type="presOf" srcId="{EA13EF3A-88C2-4F34-B19F-5DDA8B29FF57}" destId="{4F7CCD92-BCD7-4438-98D5-E682D67924A9}" srcOrd="0" destOrd="0" presId="urn:microsoft.com/office/officeart/2008/layout/VerticalAccentList"/>
    <dgm:cxn modelId="{FF7BEB6A-097A-4A7C-8175-2A73A241E43B}" type="presOf" srcId="{BF9A29B8-1FBB-4BFE-A08B-26D20D5C4DDF}" destId="{6F37E67A-942F-4F47-A381-6E09DEFA56C8}" srcOrd="0" destOrd="0" presId="urn:microsoft.com/office/officeart/2008/layout/VerticalAccentList"/>
    <dgm:cxn modelId="{877008C6-3A01-4C24-825E-1D49EDDB5BEC}" type="presOf" srcId="{AB506EEF-182C-47BD-83CD-8C1AF96F0BFD}" destId="{07838C02-73B2-4E71-9C7A-3813A1988559}" srcOrd="0" destOrd="0" presId="urn:microsoft.com/office/officeart/2008/layout/VerticalAccentList"/>
    <dgm:cxn modelId="{07E5C9DE-2175-41AF-83DE-EA83DED4A907}" type="presOf" srcId="{860ADE2E-9B26-4BDB-8DE2-30CBBEAEA497}" destId="{EA080E0E-0149-4302-91A6-B6CA55FCEF68}" srcOrd="0" destOrd="0" presId="urn:microsoft.com/office/officeart/2008/layout/VerticalAccentList"/>
    <dgm:cxn modelId="{59BD5044-40CF-4B27-91E2-AB1F1D4CA4A5}" srcId="{56DBD640-56F3-4052-BDE8-DB7680E8E867}" destId="{EFC222D2-C53F-401B-9A78-A443CBBE5895}" srcOrd="0" destOrd="0" parTransId="{94141E62-4069-45F7-94D5-DE2E868D2777}" sibTransId="{45BB9913-1CD2-48EE-A509-568B42BB334E}"/>
    <dgm:cxn modelId="{1D94406C-BC47-4DB0-B00A-F7C0906AA519}" srcId="{A4813170-C00E-426B-9E8F-2A1250A3E845}" destId="{AB506EEF-182C-47BD-83CD-8C1AF96F0BFD}" srcOrd="0" destOrd="0" parTransId="{6AC65F4B-C190-44BD-B47B-126BC816D0DA}" sibTransId="{B422F587-44FA-419E-BA68-CA6FBD5DEB9F}"/>
    <dgm:cxn modelId="{F2966E46-918C-4058-8C15-91D2220538F9}" type="presParOf" srcId="{DC6087D6-FF70-4EDE-8E57-975FCD82F4C4}" destId="{67D85757-9CD5-418A-A49C-E2C0C2A3A0B4}" srcOrd="0" destOrd="0" presId="urn:microsoft.com/office/officeart/2008/layout/VerticalAccentList"/>
    <dgm:cxn modelId="{7B3024EA-3295-4AEC-BF2A-85A6B5ADA55D}" type="presParOf" srcId="{67D85757-9CD5-418A-A49C-E2C0C2A3A0B4}" destId="{07838C02-73B2-4E71-9C7A-3813A1988559}" srcOrd="0" destOrd="0" presId="urn:microsoft.com/office/officeart/2008/layout/VerticalAccentList"/>
    <dgm:cxn modelId="{DE74F0E4-8578-492B-A3A0-313122CABFA1}" type="presParOf" srcId="{DC6087D6-FF70-4EDE-8E57-975FCD82F4C4}" destId="{75F5E3EB-FD87-4873-BBAA-6EA4C200E5E5}" srcOrd="1" destOrd="0" presId="urn:microsoft.com/office/officeart/2008/layout/VerticalAccentList"/>
    <dgm:cxn modelId="{A9A66C45-84E9-4B59-B5D5-1CC1A82D45ED}" type="presParOf" srcId="{75F5E3EB-FD87-4873-BBAA-6EA4C200E5E5}" destId="{D8FFB0CD-00F6-4505-BAE9-EFCA75EA59F7}" srcOrd="0" destOrd="0" presId="urn:microsoft.com/office/officeart/2008/layout/VerticalAccentList"/>
    <dgm:cxn modelId="{7D47B3E6-CAE8-4701-B1D0-4956DB48E723}" type="presParOf" srcId="{75F5E3EB-FD87-4873-BBAA-6EA4C200E5E5}" destId="{C5C416BD-43E9-4D97-912D-5523EC7D823A}" srcOrd="1" destOrd="0" presId="urn:microsoft.com/office/officeart/2008/layout/VerticalAccentList"/>
    <dgm:cxn modelId="{C9A0454B-BE22-47A9-9D9D-8DBCA02C4E8F}" type="presParOf" srcId="{75F5E3EB-FD87-4873-BBAA-6EA4C200E5E5}" destId="{39470669-1139-482C-BD18-35A56C332128}" srcOrd="2" destOrd="0" presId="urn:microsoft.com/office/officeart/2008/layout/VerticalAccentList"/>
    <dgm:cxn modelId="{4FC1BB33-8DC2-4BDE-A337-7B06FC6DFD96}" type="presParOf" srcId="{75F5E3EB-FD87-4873-BBAA-6EA4C200E5E5}" destId="{B257F3C7-E05E-40BD-87E3-650BB0B7EF88}" srcOrd="3" destOrd="0" presId="urn:microsoft.com/office/officeart/2008/layout/VerticalAccentList"/>
    <dgm:cxn modelId="{237AD38C-2816-4484-8C2D-C7F288F18B13}" type="presParOf" srcId="{75F5E3EB-FD87-4873-BBAA-6EA4C200E5E5}" destId="{500EDEFA-437B-43C0-B8EB-5CE2598B66C3}" srcOrd="4" destOrd="0" presId="urn:microsoft.com/office/officeart/2008/layout/VerticalAccentList"/>
    <dgm:cxn modelId="{CF49D7A5-1E55-4049-BD57-F6117497FEE9}" type="presParOf" srcId="{75F5E3EB-FD87-4873-BBAA-6EA4C200E5E5}" destId="{3EE177DF-EC96-42E4-924C-64C10470FE25}" srcOrd="5" destOrd="0" presId="urn:microsoft.com/office/officeart/2008/layout/VerticalAccentList"/>
    <dgm:cxn modelId="{6BEBF6B1-8619-44E1-AF71-F36EE5AC2A50}" type="presParOf" srcId="{75F5E3EB-FD87-4873-BBAA-6EA4C200E5E5}" destId="{27B8DE3C-B5C4-4F09-82F6-1087BAC3BD3E}" srcOrd="6" destOrd="0" presId="urn:microsoft.com/office/officeart/2008/layout/VerticalAccentList"/>
    <dgm:cxn modelId="{0A69EF9E-168B-4E1B-B524-36D1D34428DF}" type="presParOf" srcId="{75F5E3EB-FD87-4873-BBAA-6EA4C200E5E5}" destId="{EA080E0E-0149-4302-91A6-B6CA55FCEF68}" srcOrd="7" destOrd="0" presId="urn:microsoft.com/office/officeart/2008/layout/VerticalAccentList"/>
    <dgm:cxn modelId="{EDE02DFE-9E63-43B7-97CB-8C6442BCF0A1}" type="presParOf" srcId="{DC6087D6-FF70-4EDE-8E57-975FCD82F4C4}" destId="{3C626AF7-10B9-499A-A1F3-7CDA7F8AE8AD}" srcOrd="2" destOrd="0" presId="urn:microsoft.com/office/officeart/2008/layout/VerticalAccentList"/>
    <dgm:cxn modelId="{C63AA00F-4A52-4F44-93AB-0663646A2425}" type="presParOf" srcId="{DC6087D6-FF70-4EDE-8E57-975FCD82F4C4}" destId="{18CC36D7-9AF5-4F12-A062-794FDED14506}" srcOrd="3" destOrd="0" presId="urn:microsoft.com/office/officeart/2008/layout/VerticalAccentList"/>
    <dgm:cxn modelId="{E2914371-40FD-4AB5-ABBE-FA89B77C5048}" type="presParOf" srcId="{18CC36D7-9AF5-4F12-A062-794FDED14506}" destId="{4F7CCD92-BCD7-4438-98D5-E682D67924A9}" srcOrd="0" destOrd="0" presId="urn:microsoft.com/office/officeart/2008/layout/VerticalAccentList"/>
    <dgm:cxn modelId="{F3E8B83C-08D5-465D-A3F9-DD8A4BCE2055}" type="presParOf" srcId="{DC6087D6-FF70-4EDE-8E57-975FCD82F4C4}" destId="{9DDB79DB-47CB-4EC8-BCCC-D81E08FFBBB7}" srcOrd="4" destOrd="0" presId="urn:microsoft.com/office/officeart/2008/layout/VerticalAccentList"/>
    <dgm:cxn modelId="{22CFD3E0-C7C5-480B-82BD-9C2F2037D166}" type="presParOf" srcId="{9DDB79DB-47CB-4EC8-BCCC-D81E08FFBBB7}" destId="{44124FE2-4021-406D-BEF7-2B416E7202A7}" srcOrd="0" destOrd="0" presId="urn:microsoft.com/office/officeart/2008/layout/VerticalAccentList"/>
    <dgm:cxn modelId="{E47A1020-A4B7-450F-B7C6-6CDF9A09B524}" type="presParOf" srcId="{9DDB79DB-47CB-4EC8-BCCC-D81E08FFBBB7}" destId="{369C1971-177D-4CFE-842F-60488673AAC9}" srcOrd="1" destOrd="0" presId="urn:microsoft.com/office/officeart/2008/layout/VerticalAccentList"/>
    <dgm:cxn modelId="{BF090ECF-A1FB-4AE3-9E9F-AD434F1E5783}" type="presParOf" srcId="{9DDB79DB-47CB-4EC8-BCCC-D81E08FFBBB7}" destId="{C3C9B144-13E6-4227-81B5-C607D86C13B2}" srcOrd="2" destOrd="0" presId="urn:microsoft.com/office/officeart/2008/layout/VerticalAccentList"/>
    <dgm:cxn modelId="{458FE306-0775-4F60-8B88-10100EE7FB41}" type="presParOf" srcId="{9DDB79DB-47CB-4EC8-BCCC-D81E08FFBBB7}" destId="{9F90ECE7-3FF3-4719-AD2F-4A40154B2442}" srcOrd="3" destOrd="0" presId="urn:microsoft.com/office/officeart/2008/layout/VerticalAccentList"/>
    <dgm:cxn modelId="{7377E61E-A975-4B4C-B72F-490E2249EE31}" type="presParOf" srcId="{9DDB79DB-47CB-4EC8-BCCC-D81E08FFBBB7}" destId="{0DC1261D-31F2-41CE-B5C2-ACAE580F7124}" srcOrd="4" destOrd="0" presId="urn:microsoft.com/office/officeart/2008/layout/VerticalAccentList"/>
    <dgm:cxn modelId="{DD5FB08F-8325-4E6E-8BA0-90DD744DF57D}" type="presParOf" srcId="{9DDB79DB-47CB-4EC8-BCCC-D81E08FFBBB7}" destId="{5E2BF89A-21D3-4B34-BCFE-E378F78EB5A1}" srcOrd="5" destOrd="0" presId="urn:microsoft.com/office/officeart/2008/layout/VerticalAccentList"/>
    <dgm:cxn modelId="{386F74A7-4FF7-4DFF-9243-AEF8B3CA64E9}" type="presParOf" srcId="{9DDB79DB-47CB-4EC8-BCCC-D81E08FFBBB7}" destId="{13BE46BF-AFF4-42DC-801F-9E9D82608881}" srcOrd="6" destOrd="0" presId="urn:microsoft.com/office/officeart/2008/layout/VerticalAccentList"/>
    <dgm:cxn modelId="{D11A4D77-ED51-407F-8BFA-17A403EE0434}" type="presParOf" srcId="{9DDB79DB-47CB-4EC8-BCCC-D81E08FFBBB7}" destId="{6F37E67A-942F-4F47-A381-6E09DEFA56C8}" srcOrd="7" destOrd="0" presId="urn:microsoft.com/office/officeart/2008/layout/VerticalAccentList"/>
    <dgm:cxn modelId="{DDB41952-FD41-4BB4-98E0-3116C226F94A}" type="presParOf" srcId="{DC6087D6-FF70-4EDE-8E57-975FCD82F4C4}" destId="{CEB7444E-BCBE-4912-8A01-6329BEF33B91}" srcOrd="5" destOrd="0" presId="urn:microsoft.com/office/officeart/2008/layout/VerticalAccentList"/>
    <dgm:cxn modelId="{28841ADA-54EA-4A80-8740-62E47D9DD67A}" type="presParOf" srcId="{DC6087D6-FF70-4EDE-8E57-975FCD82F4C4}" destId="{5D408B8D-EAF8-45CA-AE6A-EC20F243BA52}" srcOrd="6" destOrd="0" presId="urn:microsoft.com/office/officeart/2008/layout/VerticalAccentList"/>
    <dgm:cxn modelId="{97728427-B1D3-4A68-AA72-9C197EC89AF1}" type="presParOf" srcId="{5D408B8D-EAF8-45CA-AE6A-EC20F243BA52}" destId="{620E799E-7E8C-4E0E-AC76-1260F5B82A91}" srcOrd="0" destOrd="0" presId="urn:microsoft.com/office/officeart/2008/layout/VerticalAccentList"/>
    <dgm:cxn modelId="{41C487CC-C278-4D65-BCE3-D70071018175}" type="presParOf" srcId="{DC6087D6-FF70-4EDE-8E57-975FCD82F4C4}" destId="{D7FE2521-1DA4-4120-A975-A1177DBA4663}" srcOrd="7" destOrd="0" presId="urn:microsoft.com/office/officeart/2008/layout/VerticalAccentList"/>
    <dgm:cxn modelId="{5939A264-DC68-4E32-A8B0-6A8CA16BA898}" type="presParOf" srcId="{D7FE2521-1DA4-4120-A975-A1177DBA4663}" destId="{C98E3592-F293-431C-8528-00E736F029E0}" srcOrd="0" destOrd="0" presId="urn:microsoft.com/office/officeart/2008/layout/VerticalAccentList"/>
    <dgm:cxn modelId="{65B3AE76-5CB3-4D95-8D80-FBB62C3B69DF}" type="presParOf" srcId="{D7FE2521-1DA4-4120-A975-A1177DBA4663}" destId="{A8AEA058-0C34-441F-B9A0-8B7BFC103CA9}" srcOrd="1" destOrd="0" presId="urn:microsoft.com/office/officeart/2008/layout/VerticalAccentList"/>
    <dgm:cxn modelId="{D704A00B-D1F7-4DC2-A4B0-DB4469DB4357}" type="presParOf" srcId="{D7FE2521-1DA4-4120-A975-A1177DBA4663}" destId="{0E26D854-123C-4F2A-AADE-B13FE2B24F51}" srcOrd="2" destOrd="0" presId="urn:microsoft.com/office/officeart/2008/layout/VerticalAccentList"/>
    <dgm:cxn modelId="{C9CF0220-BF92-4998-8B4E-EDA8FCB5E615}" type="presParOf" srcId="{D7FE2521-1DA4-4120-A975-A1177DBA4663}" destId="{B2988C35-6D2E-4CF0-8AE0-921F9BFF6114}" srcOrd="3" destOrd="0" presId="urn:microsoft.com/office/officeart/2008/layout/VerticalAccentList"/>
    <dgm:cxn modelId="{D31B1E79-5934-4EE6-97BC-8649BFFD03DA}" type="presParOf" srcId="{D7FE2521-1DA4-4120-A975-A1177DBA4663}" destId="{18A2C3DE-8710-4339-B86B-5BC9D8CC8CEB}" srcOrd="4" destOrd="0" presId="urn:microsoft.com/office/officeart/2008/layout/VerticalAccentList"/>
    <dgm:cxn modelId="{3FC9D257-DBD3-410E-B84C-9193B6573C0D}" type="presParOf" srcId="{D7FE2521-1DA4-4120-A975-A1177DBA4663}" destId="{0A4C47D1-C059-4F40-A5DB-94D958AE90E2}" srcOrd="5" destOrd="0" presId="urn:microsoft.com/office/officeart/2008/layout/VerticalAccentList"/>
    <dgm:cxn modelId="{70F403D9-A41D-4A2A-9F26-2DC86639626D}" type="presParOf" srcId="{D7FE2521-1DA4-4120-A975-A1177DBA4663}" destId="{E558893E-43EF-4DDB-8ABA-80BE5CB1702C}" srcOrd="6" destOrd="0" presId="urn:microsoft.com/office/officeart/2008/layout/VerticalAccentList"/>
    <dgm:cxn modelId="{D3BB2BE1-6108-4889-9AB1-A39D1B1D5423}" type="presParOf" srcId="{D7FE2521-1DA4-4120-A975-A1177DBA4663}" destId="{53279110-997D-439C-8EE1-172A8BE91E8E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400A4-A3B7-4657-B3C5-1BF8CEBF327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FD1A98F-C409-4B9C-ADDC-18FD23BC6B73}">
      <dgm:prSet/>
      <dgm:spPr/>
      <dgm:t>
        <a:bodyPr/>
        <a:lstStyle/>
        <a:p>
          <a:r>
            <a:rPr lang="en-US" smtClean="0"/>
            <a:t>A major topic at this convention was the suffrage of the growing number of freed slaves.</a:t>
          </a:r>
          <a:endParaRPr lang="en-US" dirty="0" smtClean="0"/>
        </a:p>
      </dgm:t>
    </dgm:pt>
    <dgm:pt modelId="{A95DA677-803C-49F4-8B5C-A402B099A53B}" type="parTrans" cxnId="{B7387B6C-F4D3-4B15-B335-2CE12F3B4D09}">
      <dgm:prSet/>
      <dgm:spPr/>
      <dgm:t>
        <a:bodyPr/>
        <a:lstStyle/>
        <a:p>
          <a:endParaRPr lang="en-US"/>
        </a:p>
      </dgm:t>
    </dgm:pt>
    <dgm:pt modelId="{2A2C34EA-EFB2-462B-ABF1-A4E25348B8FC}" type="sibTrans" cxnId="{B7387B6C-F4D3-4B15-B335-2CE12F3B4D09}">
      <dgm:prSet/>
      <dgm:spPr/>
      <dgm:t>
        <a:bodyPr/>
        <a:lstStyle/>
        <a:p>
          <a:endParaRPr lang="en-US"/>
        </a:p>
      </dgm:t>
    </dgm:pt>
    <dgm:pt modelId="{C68507BF-0DC8-4EAD-B4AE-FB9A03E4E3A6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DECISION: </a:t>
          </a:r>
          <a:r>
            <a:rPr lang="en-US" b="0" dirty="0" smtClean="0">
              <a:solidFill>
                <a:schemeClr val="bg1"/>
              </a:solidFill>
            </a:rPr>
            <a:t>F</a:t>
          </a:r>
          <a:r>
            <a:rPr lang="en-US" b="0" dirty="0" smtClean="0"/>
            <a:t>r</a:t>
          </a:r>
          <a:r>
            <a:rPr lang="en-US" dirty="0" smtClean="0"/>
            <a:t>ee </a:t>
          </a:r>
          <a:r>
            <a:rPr lang="en-US" dirty="0" smtClean="0"/>
            <a:t>African Americans were granted the right to vote as long as they met a certain property requirement.  </a:t>
          </a:r>
          <a:endParaRPr lang="en-US" dirty="0"/>
        </a:p>
      </dgm:t>
    </dgm:pt>
    <dgm:pt modelId="{48D833D6-65D3-44D0-817D-F154BB548F91}" type="parTrans" cxnId="{1AAFAC5B-AAA9-4C10-B74C-B25B9FDA0BE4}">
      <dgm:prSet/>
      <dgm:spPr/>
      <dgm:t>
        <a:bodyPr/>
        <a:lstStyle/>
        <a:p>
          <a:endParaRPr lang="en-US"/>
        </a:p>
      </dgm:t>
    </dgm:pt>
    <dgm:pt modelId="{792717F7-1AE7-4345-B2A5-E855BB7F71AE}" type="sibTrans" cxnId="{1AAFAC5B-AAA9-4C10-B74C-B25B9FDA0BE4}">
      <dgm:prSet/>
      <dgm:spPr/>
      <dgm:t>
        <a:bodyPr/>
        <a:lstStyle/>
        <a:p>
          <a:endParaRPr lang="en-US"/>
        </a:p>
      </dgm:t>
    </dgm:pt>
    <dgm:pt modelId="{2635CD46-638E-4960-ADA0-AA9C29566CB7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PROBLEM: </a:t>
          </a:r>
          <a:r>
            <a:rPr lang="en-US" dirty="0" smtClean="0"/>
            <a:t>This requirement served to prevent most of the newly freed slaves from obtaining the right to vote.  </a:t>
          </a:r>
          <a:endParaRPr lang="en-US" dirty="0"/>
        </a:p>
      </dgm:t>
    </dgm:pt>
    <dgm:pt modelId="{5DB4CCC6-151D-4146-B149-DF8EBCC40565}" type="parTrans" cxnId="{DB2D4AD4-A905-4551-830E-A0B2F40AB5A6}">
      <dgm:prSet/>
      <dgm:spPr/>
      <dgm:t>
        <a:bodyPr/>
        <a:lstStyle/>
        <a:p>
          <a:endParaRPr lang="en-US"/>
        </a:p>
      </dgm:t>
    </dgm:pt>
    <dgm:pt modelId="{B4F1A08A-6D3B-4A3A-91D2-FFC90C623DD7}" type="sibTrans" cxnId="{DB2D4AD4-A905-4551-830E-A0B2F40AB5A6}">
      <dgm:prSet/>
      <dgm:spPr/>
      <dgm:t>
        <a:bodyPr/>
        <a:lstStyle/>
        <a:p>
          <a:endParaRPr lang="en-US"/>
        </a:p>
      </dgm:t>
    </dgm:pt>
    <dgm:pt modelId="{2B486BD5-A4EA-42A7-BCA1-D9AEFD2598FF}" type="pres">
      <dgm:prSet presAssocID="{F10400A4-A3B7-4657-B3C5-1BF8CEBF327C}" presName="Name0" presStyleCnt="0">
        <dgm:presLayoutVars>
          <dgm:dir/>
          <dgm:resizeHandles val="exact"/>
        </dgm:presLayoutVars>
      </dgm:prSet>
      <dgm:spPr/>
    </dgm:pt>
    <dgm:pt modelId="{2D06FFF0-7CA5-46BC-913D-95EBE26471F3}" type="pres">
      <dgm:prSet presAssocID="{5FD1A98F-C409-4B9C-ADDC-18FD23BC6B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4181-977E-4C0F-A6BF-B9C5A51BFD30}" type="pres">
      <dgm:prSet presAssocID="{2A2C34EA-EFB2-462B-ABF1-A4E25348B8F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3C3D07-70FA-42F8-A6F0-2B89F1A7269A}" type="pres">
      <dgm:prSet presAssocID="{2A2C34EA-EFB2-462B-ABF1-A4E25348B8F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18F821B2-D84F-45BB-80C7-226042FA3A3D}" type="pres">
      <dgm:prSet presAssocID="{C68507BF-0DC8-4EAD-B4AE-FB9A03E4E3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ADD57-9D86-407E-B5AD-5005DC3936AA}" type="pres">
      <dgm:prSet presAssocID="{792717F7-1AE7-4345-B2A5-E855BB7F71A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A6894A3-B011-4A17-A635-B8DDB222E53B}" type="pres">
      <dgm:prSet presAssocID="{792717F7-1AE7-4345-B2A5-E855BB7F71A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C371835-F4A8-4492-8AC5-53E84419E6D9}" type="pres">
      <dgm:prSet presAssocID="{2635CD46-638E-4960-ADA0-AA9C29566CB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1E1101-6027-4EE0-B91C-F43B46289C18}" type="presOf" srcId="{5FD1A98F-C409-4B9C-ADDC-18FD23BC6B73}" destId="{2D06FFF0-7CA5-46BC-913D-95EBE26471F3}" srcOrd="0" destOrd="0" presId="urn:microsoft.com/office/officeart/2005/8/layout/process1"/>
    <dgm:cxn modelId="{3947381B-9B78-419A-91EF-509728219F98}" type="presOf" srcId="{792717F7-1AE7-4345-B2A5-E855BB7F71AE}" destId="{8A6894A3-B011-4A17-A635-B8DDB222E53B}" srcOrd="1" destOrd="0" presId="urn:microsoft.com/office/officeart/2005/8/layout/process1"/>
    <dgm:cxn modelId="{128D0873-269B-41D8-A9EF-14DC63BB5817}" type="presOf" srcId="{2635CD46-638E-4960-ADA0-AA9C29566CB7}" destId="{CC371835-F4A8-4492-8AC5-53E84419E6D9}" srcOrd="0" destOrd="0" presId="urn:microsoft.com/office/officeart/2005/8/layout/process1"/>
    <dgm:cxn modelId="{2066BD68-21EF-4EC5-A84B-BCD71725ADC1}" type="presOf" srcId="{792717F7-1AE7-4345-B2A5-E855BB7F71AE}" destId="{C57ADD57-9D86-407E-B5AD-5005DC3936AA}" srcOrd="0" destOrd="0" presId="urn:microsoft.com/office/officeart/2005/8/layout/process1"/>
    <dgm:cxn modelId="{3F056C41-B2ED-4DC7-BADD-AE61C031ED4B}" type="presOf" srcId="{2A2C34EA-EFB2-462B-ABF1-A4E25348B8FC}" destId="{BC3C3D07-70FA-42F8-A6F0-2B89F1A7269A}" srcOrd="1" destOrd="0" presId="urn:microsoft.com/office/officeart/2005/8/layout/process1"/>
    <dgm:cxn modelId="{13BF15B3-B88A-4B6D-9D36-1C05BB4E6716}" type="presOf" srcId="{C68507BF-0DC8-4EAD-B4AE-FB9A03E4E3A6}" destId="{18F821B2-D84F-45BB-80C7-226042FA3A3D}" srcOrd="0" destOrd="0" presId="urn:microsoft.com/office/officeart/2005/8/layout/process1"/>
    <dgm:cxn modelId="{1AAFAC5B-AAA9-4C10-B74C-B25B9FDA0BE4}" srcId="{F10400A4-A3B7-4657-B3C5-1BF8CEBF327C}" destId="{C68507BF-0DC8-4EAD-B4AE-FB9A03E4E3A6}" srcOrd="1" destOrd="0" parTransId="{48D833D6-65D3-44D0-817D-F154BB548F91}" sibTransId="{792717F7-1AE7-4345-B2A5-E855BB7F71AE}"/>
    <dgm:cxn modelId="{F8F89924-FD51-41ED-A675-0EB5308E5742}" type="presOf" srcId="{F10400A4-A3B7-4657-B3C5-1BF8CEBF327C}" destId="{2B486BD5-A4EA-42A7-BCA1-D9AEFD2598FF}" srcOrd="0" destOrd="0" presId="urn:microsoft.com/office/officeart/2005/8/layout/process1"/>
    <dgm:cxn modelId="{8ADA38F6-7F0F-450A-A998-BC99C66D238E}" type="presOf" srcId="{2A2C34EA-EFB2-462B-ABF1-A4E25348B8FC}" destId="{512A4181-977E-4C0F-A6BF-B9C5A51BFD30}" srcOrd="0" destOrd="0" presId="urn:microsoft.com/office/officeart/2005/8/layout/process1"/>
    <dgm:cxn modelId="{DB2D4AD4-A905-4551-830E-A0B2F40AB5A6}" srcId="{F10400A4-A3B7-4657-B3C5-1BF8CEBF327C}" destId="{2635CD46-638E-4960-ADA0-AA9C29566CB7}" srcOrd="2" destOrd="0" parTransId="{5DB4CCC6-151D-4146-B149-DF8EBCC40565}" sibTransId="{B4F1A08A-6D3B-4A3A-91D2-FFC90C623DD7}"/>
    <dgm:cxn modelId="{B7387B6C-F4D3-4B15-B335-2CE12F3B4D09}" srcId="{F10400A4-A3B7-4657-B3C5-1BF8CEBF327C}" destId="{5FD1A98F-C409-4B9C-ADDC-18FD23BC6B73}" srcOrd="0" destOrd="0" parTransId="{A95DA677-803C-49F4-8B5C-A402B099A53B}" sibTransId="{2A2C34EA-EFB2-462B-ABF1-A4E25348B8FC}"/>
    <dgm:cxn modelId="{ADDF17EF-70B8-4AE4-966F-0A136FDE33FB}" type="presParOf" srcId="{2B486BD5-A4EA-42A7-BCA1-D9AEFD2598FF}" destId="{2D06FFF0-7CA5-46BC-913D-95EBE26471F3}" srcOrd="0" destOrd="0" presId="urn:microsoft.com/office/officeart/2005/8/layout/process1"/>
    <dgm:cxn modelId="{F192336B-19D9-4E07-9DC9-61D02AD3F091}" type="presParOf" srcId="{2B486BD5-A4EA-42A7-BCA1-D9AEFD2598FF}" destId="{512A4181-977E-4C0F-A6BF-B9C5A51BFD30}" srcOrd="1" destOrd="0" presId="urn:microsoft.com/office/officeart/2005/8/layout/process1"/>
    <dgm:cxn modelId="{39EFC931-D05A-44CF-A713-4220A4FC0A35}" type="presParOf" srcId="{512A4181-977E-4C0F-A6BF-B9C5A51BFD30}" destId="{BC3C3D07-70FA-42F8-A6F0-2B89F1A7269A}" srcOrd="0" destOrd="0" presId="urn:microsoft.com/office/officeart/2005/8/layout/process1"/>
    <dgm:cxn modelId="{DBBFA689-A04F-4983-87E0-866DB175F6D1}" type="presParOf" srcId="{2B486BD5-A4EA-42A7-BCA1-D9AEFD2598FF}" destId="{18F821B2-D84F-45BB-80C7-226042FA3A3D}" srcOrd="2" destOrd="0" presId="urn:microsoft.com/office/officeart/2005/8/layout/process1"/>
    <dgm:cxn modelId="{1ADF3B11-5900-4393-9ECD-49F39EC9783A}" type="presParOf" srcId="{2B486BD5-A4EA-42A7-BCA1-D9AEFD2598FF}" destId="{C57ADD57-9D86-407E-B5AD-5005DC3936AA}" srcOrd="3" destOrd="0" presId="urn:microsoft.com/office/officeart/2005/8/layout/process1"/>
    <dgm:cxn modelId="{779936EF-AAD2-4D90-8755-215E6D3E298D}" type="presParOf" srcId="{C57ADD57-9D86-407E-B5AD-5005DC3936AA}" destId="{8A6894A3-B011-4A17-A635-B8DDB222E53B}" srcOrd="0" destOrd="0" presId="urn:microsoft.com/office/officeart/2005/8/layout/process1"/>
    <dgm:cxn modelId="{9BC79587-2D1A-44CE-8771-CDEB74FDED0B}" type="presParOf" srcId="{2B486BD5-A4EA-42A7-BCA1-D9AEFD2598FF}" destId="{CC371835-F4A8-4492-8AC5-53E84419E6D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A71A72-3D34-4605-A86A-B52DB1C2801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77560C-D8C5-4262-A993-8C3570DDA7FC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b="1" u="none" dirty="0" smtClean="0">
              <a:solidFill>
                <a:schemeClr val="tx1"/>
              </a:solidFill>
            </a:rPr>
            <a:t>What Happen? </a:t>
          </a:r>
        </a:p>
        <a:p>
          <a:r>
            <a:rPr lang="en-US" dirty="0" smtClean="0"/>
            <a:t>A group of women met at the NY convention to petition for their right to vote. </a:t>
          </a:r>
          <a:endParaRPr lang="en-US" dirty="0"/>
        </a:p>
      </dgm:t>
    </dgm:pt>
    <dgm:pt modelId="{F4EF7CE8-B617-410F-9E26-081F54C74F07}" type="parTrans" cxnId="{E1E1D6B0-9950-4765-8680-F5DD94D3C233}">
      <dgm:prSet/>
      <dgm:spPr/>
      <dgm:t>
        <a:bodyPr/>
        <a:lstStyle/>
        <a:p>
          <a:endParaRPr lang="en-US"/>
        </a:p>
      </dgm:t>
    </dgm:pt>
    <dgm:pt modelId="{426F10E0-8732-49B3-8872-4E568924B951}" type="sibTrans" cxnId="{E1E1D6B0-9950-4765-8680-F5DD94D3C233}">
      <dgm:prSet/>
      <dgm:spPr/>
      <dgm:t>
        <a:bodyPr/>
        <a:lstStyle/>
        <a:p>
          <a:endParaRPr lang="en-US"/>
        </a:p>
      </dgm:t>
    </dgm:pt>
    <dgm:pt modelId="{7DF6221E-F972-448C-A948-11DEFBC0D723}">
      <dgm:prSet/>
      <dgm:spPr>
        <a:ln>
          <a:solidFill>
            <a:srgbClr val="5D911D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 smtClean="0">
              <a:solidFill>
                <a:schemeClr val="tx1"/>
              </a:solidFill>
            </a:rPr>
            <a:t>Barrier</a:t>
          </a:r>
          <a:r>
            <a:rPr lang="en-US" b="1" smtClean="0">
              <a:solidFill>
                <a:schemeClr val="tx1"/>
              </a:solidFill>
            </a:rPr>
            <a:t>: </a:t>
          </a:r>
          <a:r>
            <a:rPr lang="en-US" smtClean="0"/>
            <a:t>At </a:t>
          </a:r>
          <a:r>
            <a:rPr lang="en-US" dirty="0" smtClean="0"/>
            <a:t>the time, suffrage was considered solely a part of the male sphere. </a:t>
          </a:r>
          <a:endParaRPr lang="en-US" dirty="0"/>
        </a:p>
      </dgm:t>
    </dgm:pt>
    <dgm:pt modelId="{BE29A9BF-342E-43AF-869E-2FD8360DF12B}" type="parTrans" cxnId="{33C4C211-D5A0-4414-9B17-2138DE36EF4D}">
      <dgm:prSet/>
      <dgm:spPr/>
      <dgm:t>
        <a:bodyPr/>
        <a:lstStyle/>
        <a:p>
          <a:endParaRPr lang="en-US"/>
        </a:p>
      </dgm:t>
    </dgm:pt>
    <dgm:pt modelId="{5E6363A0-08B8-4B85-9643-E3F900BF0FD3}" type="sibTrans" cxnId="{33C4C211-D5A0-4414-9B17-2138DE36EF4D}">
      <dgm:prSet/>
      <dgm:spPr/>
      <dgm:t>
        <a:bodyPr/>
        <a:lstStyle/>
        <a:p>
          <a:endParaRPr lang="en-US"/>
        </a:p>
      </dgm:t>
    </dgm:pt>
    <dgm:pt modelId="{FCA1C7C4-239E-4641-B697-DB5AD75D673A}">
      <dgm:prSet/>
      <dgm:spPr>
        <a:ln>
          <a:solidFill>
            <a:srgbClr val="5D911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Result: </a:t>
          </a:r>
          <a:r>
            <a:rPr lang="en-US" dirty="0" smtClean="0"/>
            <a:t>Woman were not granted suffrage. However, they began the process of questioning woman’s citizenship rights in New York. </a:t>
          </a:r>
          <a:endParaRPr lang="en-US" dirty="0"/>
        </a:p>
      </dgm:t>
    </dgm:pt>
    <dgm:pt modelId="{62D8C401-703B-44D5-89AB-DD02C435260A}" type="parTrans" cxnId="{38706727-D9E4-4899-B8D1-051D855A2266}">
      <dgm:prSet/>
      <dgm:spPr/>
      <dgm:t>
        <a:bodyPr/>
        <a:lstStyle/>
        <a:p>
          <a:endParaRPr lang="en-US"/>
        </a:p>
      </dgm:t>
    </dgm:pt>
    <dgm:pt modelId="{B448D490-8179-4D9A-94F8-616EDBAB2852}" type="sibTrans" cxnId="{38706727-D9E4-4899-B8D1-051D855A2266}">
      <dgm:prSet/>
      <dgm:spPr/>
      <dgm:t>
        <a:bodyPr/>
        <a:lstStyle/>
        <a:p>
          <a:endParaRPr lang="en-US"/>
        </a:p>
      </dgm:t>
    </dgm:pt>
    <dgm:pt modelId="{BDF058B4-52BF-4604-8B33-435ED98C40D1}" type="pres">
      <dgm:prSet presAssocID="{90A71A72-3D34-4605-A86A-B52DB1C2801C}" presName="Name0" presStyleCnt="0">
        <dgm:presLayoutVars>
          <dgm:chMax val="7"/>
          <dgm:chPref val="7"/>
          <dgm:dir/>
        </dgm:presLayoutVars>
      </dgm:prSet>
      <dgm:spPr/>
    </dgm:pt>
    <dgm:pt modelId="{04CEC606-745A-4668-8124-60BF0A60A041}" type="pres">
      <dgm:prSet presAssocID="{90A71A72-3D34-4605-A86A-B52DB1C2801C}" presName="Name1" presStyleCnt="0"/>
      <dgm:spPr/>
    </dgm:pt>
    <dgm:pt modelId="{38AFDA7E-7880-4DD8-B2AC-48CCF1161090}" type="pres">
      <dgm:prSet presAssocID="{90A71A72-3D34-4605-A86A-B52DB1C2801C}" presName="cycle" presStyleCnt="0"/>
      <dgm:spPr/>
    </dgm:pt>
    <dgm:pt modelId="{64BD9E0D-0EDD-4276-B376-D4C9C42DA72E}" type="pres">
      <dgm:prSet presAssocID="{90A71A72-3D34-4605-A86A-B52DB1C2801C}" presName="srcNode" presStyleLbl="node1" presStyleIdx="0" presStyleCnt="3"/>
      <dgm:spPr/>
    </dgm:pt>
    <dgm:pt modelId="{B5DD0739-0EA9-4600-BBAF-88DA6D0452E6}" type="pres">
      <dgm:prSet presAssocID="{90A71A72-3D34-4605-A86A-B52DB1C2801C}" presName="conn" presStyleLbl="parChTrans1D2" presStyleIdx="0" presStyleCnt="1"/>
      <dgm:spPr/>
    </dgm:pt>
    <dgm:pt modelId="{F47FDBB0-1B40-4556-A28F-520B1DFC804B}" type="pres">
      <dgm:prSet presAssocID="{90A71A72-3D34-4605-A86A-B52DB1C2801C}" presName="extraNode" presStyleLbl="node1" presStyleIdx="0" presStyleCnt="3"/>
      <dgm:spPr/>
    </dgm:pt>
    <dgm:pt modelId="{873A8AFB-73B8-4867-A374-E6D5A39CA9C0}" type="pres">
      <dgm:prSet presAssocID="{90A71A72-3D34-4605-A86A-B52DB1C2801C}" presName="dstNode" presStyleLbl="node1" presStyleIdx="0" presStyleCnt="3"/>
      <dgm:spPr/>
    </dgm:pt>
    <dgm:pt modelId="{CBB9D77D-F2D2-4ADE-84E4-4BDFF60FA621}" type="pres">
      <dgm:prSet presAssocID="{9677560C-D8C5-4262-A993-8C3570DDA7FC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F23856-25A6-48F5-854D-B3911B96E075}" type="pres">
      <dgm:prSet presAssocID="{9677560C-D8C5-4262-A993-8C3570DDA7FC}" presName="accent_1" presStyleCnt="0"/>
      <dgm:spPr/>
    </dgm:pt>
    <dgm:pt modelId="{8BA6FC66-D773-4B70-88F2-2419EBC5C74D}" type="pres">
      <dgm:prSet presAssocID="{9677560C-D8C5-4262-A993-8C3570DDA7FC}" presName="accentRepeatNode" presStyleLbl="solidFgAcc1" presStyleIdx="0" presStyleCnt="3"/>
      <dgm:spPr>
        <a:solidFill>
          <a:srgbClr val="5D911D"/>
        </a:solidFill>
      </dgm:spPr>
    </dgm:pt>
    <dgm:pt modelId="{A0329B3B-E098-46A8-B1BC-6386D64AA444}" type="pres">
      <dgm:prSet presAssocID="{7DF6221E-F972-448C-A948-11DEFBC0D72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991D5-ADFC-42DE-89D0-FD0D57F59140}" type="pres">
      <dgm:prSet presAssocID="{7DF6221E-F972-448C-A948-11DEFBC0D723}" presName="accent_2" presStyleCnt="0"/>
      <dgm:spPr/>
    </dgm:pt>
    <dgm:pt modelId="{9D4DB43C-FDA6-4B9B-B99C-0D1F25AA5EFB}" type="pres">
      <dgm:prSet presAssocID="{7DF6221E-F972-448C-A948-11DEFBC0D723}" presName="accentRepeatNode" presStyleLbl="solidFgAcc1" presStyleIdx="1" presStyleCnt="3"/>
      <dgm:spPr>
        <a:solidFill>
          <a:srgbClr val="5D911D"/>
        </a:solidFill>
      </dgm:spPr>
    </dgm:pt>
    <dgm:pt modelId="{08499BEB-5CF9-4962-BFBB-B6FAD2464396}" type="pres">
      <dgm:prSet presAssocID="{FCA1C7C4-239E-4641-B697-DB5AD75D673A}" presName="text_3" presStyleLbl="node1" presStyleIdx="2" presStyleCnt="3">
        <dgm:presLayoutVars>
          <dgm:bulletEnabled val="1"/>
        </dgm:presLayoutVars>
      </dgm:prSet>
      <dgm:spPr/>
    </dgm:pt>
    <dgm:pt modelId="{9AC90CDD-6767-4418-92EA-CBC5E1DFF90C}" type="pres">
      <dgm:prSet presAssocID="{FCA1C7C4-239E-4641-B697-DB5AD75D673A}" presName="accent_3" presStyleCnt="0"/>
      <dgm:spPr/>
    </dgm:pt>
    <dgm:pt modelId="{F9EE80B1-19D0-4AAF-980A-A65492130086}" type="pres">
      <dgm:prSet presAssocID="{FCA1C7C4-239E-4641-B697-DB5AD75D673A}" presName="accentRepeatNode" presStyleLbl="solidFgAcc1" presStyleIdx="2" presStyleCnt="3" custLinFactNeighborX="2368" custLinFactNeighborY="-628"/>
      <dgm:spPr>
        <a:solidFill>
          <a:srgbClr val="5D911D"/>
        </a:solidFill>
      </dgm:spPr>
    </dgm:pt>
  </dgm:ptLst>
  <dgm:cxnLst>
    <dgm:cxn modelId="{98ACAF6D-9788-401F-9ABD-D9B29852678A}" type="presOf" srcId="{9677560C-D8C5-4262-A993-8C3570DDA7FC}" destId="{CBB9D77D-F2D2-4ADE-84E4-4BDFF60FA621}" srcOrd="0" destOrd="0" presId="urn:microsoft.com/office/officeart/2008/layout/VerticalCurvedList"/>
    <dgm:cxn modelId="{38706727-D9E4-4899-B8D1-051D855A2266}" srcId="{90A71A72-3D34-4605-A86A-B52DB1C2801C}" destId="{FCA1C7C4-239E-4641-B697-DB5AD75D673A}" srcOrd="2" destOrd="0" parTransId="{62D8C401-703B-44D5-89AB-DD02C435260A}" sibTransId="{B448D490-8179-4D9A-94F8-616EDBAB2852}"/>
    <dgm:cxn modelId="{33C4C211-D5A0-4414-9B17-2138DE36EF4D}" srcId="{90A71A72-3D34-4605-A86A-B52DB1C2801C}" destId="{7DF6221E-F972-448C-A948-11DEFBC0D723}" srcOrd="1" destOrd="0" parTransId="{BE29A9BF-342E-43AF-869E-2FD8360DF12B}" sibTransId="{5E6363A0-08B8-4B85-9643-E3F900BF0FD3}"/>
    <dgm:cxn modelId="{E1E1D6B0-9950-4765-8680-F5DD94D3C233}" srcId="{90A71A72-3D34-4605-A86A-B52DB1C2801C}" destId="{9677560C-D8C5-4262-A993-8C3570DDA7FC}" srcOrd="0" destOrd="0" parTransId="{F4EF7CE8-B617-410F-9E26-081F54C74F07}" sibTransId="{426F10E0-8732-49B3-8872-4E568924B951}"/>
    <dgm:cxn modelId="{1896987E-41E3-4C4C-8427-72BD55F3FD8F}" type="presOf" srcId="{FCA1C7C4-239E-4641-B697-DB5AD75D673A}" destId="{08499BEB-5CF9-4962-BFBB-B6FAD2464396}" srcOrd="0" destOrd="0" presId="urn:microsoft.com/office/officeart/2008/layout/VerticalCurvedList"/>
    <dgm:cxn modelId="{36ADF9AF-B10C-4C91-B3E2-AA5F848C46F6}" type="presOf" srcId="{90A71A72-3D34-4605-A86A-B52DB1C2801C}" destId="{BDF058B4-52BF-4604-8B33-435ED98C40D1}" srcOrd="0" destOrd="0" presId="urn:microsoft.com/office/officeart/2008/layout/VerticalCurvedList"/>
    <dgm:cxn modelId="{9E508E60-DA52-4FD4-8D8D-5CB55138183E}" type="presOf" srcId="{426F10E0-8732-49B3-8872-4E568924B951}" destId="{B5DD0739-0EA9-4600-BBAF-88DA6D0452E6}" srcOrd="0" destOrd="0" presId="urn:microsoft.com/office/officeart/2008/layout/VerticalCurvedList"/>
    <dgm:cxn modelId="{62AD8B65-DE34-45C0-9780-3FDD9A4D6C57}" type="presOf" srcId="{7DF6221E-F972-448C-A948-11DEFBC0D723}" destId="{A0329B3B-E098-46A8-B1BC-6386D64AA444}" srcOrd="0" destOrd="0" presId="urn:microsoft.com/office/officeart/2008/layout/VerticalCurvedList"/>
    <dgm:cxn modelId="{E2758F04-CA8A-4696-806D-165DB163783C}" type="presParOf" srcId="{BDF058B4-52BF-4604-8B33-435ED98C40D1}" destId="{04CEC606-745A-4668-8124-60BF0A60A041}" srcOrd="0" destOrd="0" presId="urn:microsoft.com/office/officeart/2008/layout/VerticalCurvedList"/>
    <dgm:cxn modelId="{7293A0E9-87EF-4768-A6EA-9A8E07A4C1CF}" type="presParOf" srcId="{04CEC606-745A-4668-8124-60BF0A60A041}" destId="{38AFDA7E-7880-4DD8-B2AC-48CCF1161090}" srcOrd="0" destOrd="0" presId="urn:microsoft.com/office/officeart/2008/layout/VerticalCurvedList"/>
    <dgm:cxn modelId="{0883C19C-937C-4A67-BEC1-EE6592EF8805}" type="presParOf" srcId="{38AFDA7E-7880-4DD8-B2AC-48CCF1161090}" destId="{64BD9E0D-0EDD-4276-B376-D4C9C42DA72E}" srcOrd="0" destOrd="0" presId="urn:microsoft.com/office/officeart/2008/layout/VerticalCurvedList"/>
    <dgm:cxn modelId="{3BEF64D4-CEEE-441A-90DA-960159453404}" type="presParOf" srcId="{38AFDA7E-7880-4DD8-B2AC-48CCF1161090}" destId="{B5DD0739-0EA9-4600-BBAF-88DA6D0452E6}" srcOrd="1" destOrd="0" presId="urn:microsoft.com/office/officeart/2008/layout/VerticalCurvedList"/>
    <dgm:cxn modelId="{0279A27A-6E1D-4234-ADE4-964DB51F8A46}" type="presParOf" srcId="{38AFDA7E-7880-4DD8-B2AC-48CCF1161090}" destId="{F47FDBB0-1B40-4556-A28F-520B1DFC804B}" srcOrd="2" destOrd="0" presId="urn:microsoft.com/office/officeart/2008/layout/VerticalCurvedList"/>
    <dgm:cxn modelId="{CB1CB01B-2C79-4C34-AC5E-0DBC364E5854}" type="presParOf" srcId="{38AFDA7E-7880-4DD8-B2AC-48CCF1161090}" destId="{873A8AFB-73B8-4867-A374-E6D5A39CA9C0}" srcOrd="3" destOrd="0" presId="urn:microsoft.com/office/officeart/2008/layout/VerticalCurvedList"/>
    <dgm:cxn modelId="{E43D542D-9047-454A-9036-3A3A77330C7A}" type="presParOf" srcId="{04CEC606-745A-4668-8124-60BF0A60A041}" destId="{CBB9D77D-F2D2-4ADE-84E4-4BDFF60FA621}" srcOrd="1" destOrd="0" presId="urn:microsoft.com/office/officeart/2008/layout/VerticalCurvedList"/>
    <dgm:cxn modelId="{98266089-2717-457E-8908-DFC489E79329}" type="presParOf" srcId="{04CEC606-745A-4668-8124-60BF0A60A041}" destId="{80F23856-25A6-48F5-854D-B3911B96E075}" srcOrd="2" destOrd="0" presId="urn:microsoft.com/office/officeart/2008/layout/VerticalCurvedList"/>
    <dgm:cxn modelId="{E1503717-4038-443B-BE03-B30ECE7E9407}" type="presParOf" srcId="{80F23856-25A6-48F5-854D-B3911B96E075}" destId="{8BA6FC66-D773-4B70-88F2-2419EBC5C74D}" srcOrd="0" destOrd="0" presId="urn:microsoft.com/office/officeart/2008/layout/VerticalCurvedList"/>
    <dgm:cxn modelId="{C2A970F9-37A7-4A44-A2CC-CD5713CF7E29}" type="presParOf" srcId="{04CEC606-745A-4668-8124-60BF0A60A041}" destId="{A0329B3B-E098-46A8-B1BC-6386D64AA444}" srcOrd="3" destOrd="0" presId="urn:microsoft.com/office/officeart/2008/layout/VerticalCurvedList"/>
    <dgm:cxn modelId="{7DDE7769-0763-4129-A2F8-61B4C7F0E450}" type="presParOf" srcId="{04CEC606-745A-4668-8124-60BF0A60A041}" destId="{3CB991D5-ADFC-42DE-89D0-FD0D57F59140}" srcOrd="4" destOrd="0" presId="urn:microsoft.com/office/officeart/2008/layout/VerticalCurvedList"/>
    <dgm:cxn modelId="{B39050C6-D35C-4D3F-894A-266DB5F6EB44}" type="presParOf" srcId="{3CB991D5-ADFC-42DE-89D0-FD0D57F59140}" destId="{9D4DB43C-FDA6-4B9B-B99C-0D1F25AA5EFB}" srcOrd="0" destOrd="0" presId="urn:microsoft.com/office/officeart/2008/layout/VerticalCurvedList"/>
    <dgm:cxn modelId="{C437E36F-F104-4849-B7BF-EEB026BEB831}" type="presParOf" srcId="{04CEC606-745A-4668-8124-60BF0A60A041}" destId="{08499BEB-5CF9-4962-BFBB-B6FAD2464396}" srcOrd="5" destOrd="0" presId="urn:microsoft.com/office/officeart/2008/layout/VerticalCurvedList"/>
    <dgm:cxn modelId="{3B53811D-6B38-4A8F-947F-9B075D20AC6A}" type="presParOf" srcId="{04CEC606-745A-4668-8124-60BF0A60A041}" destId="{9AC90CDD-6767-4418-92EA-CBC5E1DFF90C}" srcOrd="6" destOrd="0" presId="urn:microsoft.com/office/officeart/2008/layout/VerticalCurvedList"/>
    <dgm:cxn modelId="{7064EC08-923D-44AB-8143-3B87A2133F87}" type="presParOf" srcId="{9AC90CDD-6767-4418-92EA-CBC5E1DFF90C}" destId="{F9EE80B1-19D0-4AAF-980A-A65492130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958D8A-BE92-481E-B2AE-F989AC506793}" type="doc">
      <dgm:prSet loTypeId="urn:diagrams.loki3.com/VaryingWidthList+Icon" loCatId="list" qsTypeId="urn:microsoft.com/office/officeart/2005/8/quickstyle/simple1" qsCatId="simple" csTypeId="urn:microsoft.com/office/officeart/2005/8/colors/accent1_2" csCatId="accent1" phldr="1"/>
      <dgm:spPr/>
    </dgm:pt>
    <dgm:pt modelId="{824811BD-F968-4FD6-8403-20B51714398C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Great Question: </a:t>
          </a:r>
          <a:r>
            <a:rPr lang="en-US" dirty="0" smtClean="0"/>
            <a:t>“Should blacks and women be granted the same voting rights as white men?”  </a:t>
          </a:r>
          <a:r>
            <a:rPr lang="en-US" dirty="0" smtClean="0"/>
            <a:t> </a:t>
          </a:r>
          <a:endParaRPr lang="en-US" dirty="0"/>
        </a:p>
      </dgm:t>
    </dgm:pt>
    <dgm:pt modelId="{24F82533-6485-4671-92F9-A815C0B4F619}" type="parTrans" cxnId="{76F97C4C-0237-47D4-8A9B-1D298930E3D9}">
      <dgm:prSet/>
      <dgm:spPr/>
      <dgm:t>
        <a:bodyPr/>
        <a:lstStyle/>
        <a:p>
          <a:endParaRPr lang="en-US"/>
        </a:p>
      </dgm:t>
    </dgm:pt>
    <dgm:pt modelId="{9DDAA7E2-E19D-4316-B27B-FEE0CB277443}" type="sibTrans" cxnId="{76F97C4C-0237-47D4-8A9B-1D298930E3D9}">
      <dgm:prSet/>
      <dgm:spPr/>
      <dgm:t>
        <a:bodyPr/>
        <a:lstStyle/>
        <a:p>
          <a:endParaRPr lang="en-US"/>
        </a:p>
      </dgm:t>
    </dgm:pt>
    <dgm:pt modelId="{6CA243A6-171B-4D48-8F11-BFA408EDF847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Result: </a:t>
          </a:r>
          <a:r>
            <a:rPr lang="en-US" dirty="0" smtClean="0"/>
            <a:t>Both groups would not receive the right to vote until a later period. </a:t>
          </a:r>
          <a:endParaRPr lang="en-US" dirty="0"/>
        </a:p>
      </dgm:t>
    </dgm:pt>
    <dgm:pt modelId="{358B1BC1-5821-405E-B8A4-3BA0A5C1F71C}" type="parTrans" cxnId="{696C0F8C-D2A7-4824-85C0-59493EB25644}">
      <dgm:prSet/>
      <dgm:spPr/>
      <dgm:t>
        <a:bodyPr/>
        <a:lstStyle/>
        <a:p>
          <a:endParaRPr lang="en-US"/>
        </a:p>
      </dgm:t>
    </dgm:pt>
    <dgm:pt modelId="{7BDBC001-078C-4A7D-B430-818AAB27F2C3}" type="sibTrans" cxnId="{696C0F8C-D2A7-4824-85C0-59493EB25644}">
      <dgm:prSet/>
      <dgm:spPr/>
      <dgm:t>
        <a:bodyPr/>
        <a:lstStyle/>
        <a:p>
          <a:endParaRPr lang="en-US"/>
        </a:p>
      </dgm:t>
    </dgm:pt>
    <dgm:pt modelId="{DB149997-B66A-4FF3-8D71-41F955D87992}">
      <dgm:prSet/>
      <dgm:spPr>
        <a:ln>
          <a:solidFill>
            <a:srgbClr val="5D911D"/>
          </a:solidFill>
        </a:ln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Problem:</a:t>
          </a:r>
          <a:r>
            <a:rPr lang="en-US" dirty="0" smtClean="0"/>
            <a:t> At this time, African Americans and woman did not present a solid front because the relationships between their leaders had become strained. </a:t>
          </a:r>
          <a:endParaRPr lang="en-US" dirty="0" smtClean="0"/>
        </a:p>
      </dgm:t>
    </dgm:pt>
    <dgm:pt modelId="{ED49855A-0850-4B53-A899-E898D0239D5E}" type="parTrans" cxnId="{1CAFD33A-0D67-40F6-BEE7-0D8ED280E3BE}">
      <dgm:prSet/>
      <dgm:spPr/>
      <dgm:t>
        <a:bodyPr/>
        <a:lstStyle/>
        <a:p>
          <a:endParaRPr lang="en-US"/>
        </a:p>
      </dgm:t>
    </dgm:pt>
    <dgm:pt modelId="{C09786F3-C611-416B-A896-04CF635636E9}" type="sibTrans" cxnId="{1CAFD33A-0D67-40F6-BEE7-0D8ED280E3BE}">
      <dgm:prSet/>
      <dgm:spPr/>
      <dgm:t>
        <a:bodyPr/>
        <a:lstStyle/>
        <a:p>
          <a:endParaRPr lang="en-US"/>
        </a:p>
      </dgm:t>
    </dgm:pt>
    <dgm:pt modelId="{EF6774AC-2A18-497A-8A82-24BB527C0848}" type="pres">
      <dgm:prSet presAssocID="{74958D8A-BE92-481E-B2AE-F989AC506793}" presName="Name0" presStyleCnt="0">
        <dgm:presLayoutVars>
          <dgm:resizeHandles/>
        </dgm:presLayoutVars>
      </dgm:prSet>
      <dgm:spPr/>
    </dgm:pt>
    <dgm:pt modelId="{24A4FF2C-C826-4890-9BC1-F46CC01D6C0B}" type="pres">
      <dgm:prSet presAssocID="{824811BD-F968-4FD6-8403-20B51714398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0AE71-83AE-4EAF-A63C-2A7A3D37A869}" type="pres">
      <dgm:prSet presAssocID="{9DDAA7E2-E19D-4316-B27B-FEE0CB277443}" presName="space" presStyleCnt="0"/>
      <dgm:spPr/>
    </dgm:pt>
    <dgm:pt modelId="{1D3BCB96-999F-46AF-AE3A-3D7ACE52DEC2}" type="pres">
      <dgm:prSet presAssocID="{DB149997-B66A-4FF3-8D71-41F955D87992}" presName="text" presStyleLbl="node1" presStyleIdx="1" presStyleCnt="3" custScaleX="74465" custLinFactNeighborX="31" custLinFactNeighborY="-34342">
        <dgm:presLayoutVars>
          <dgm:bulletEnabled val="1"/>
        </dgm:presLayoutVars>
      </dgm:prSet>
      <dgm:spPr/>
    </dgm:pt>
    <dgm:pt modelId="{3E78FF80-BCFD-4309-9A59-D532F25AC095}" type="pres">
      <dgm:prSet presAssocID="{C09786F3-C611-416B-A896-04CF635636E9}" presName="space" presStyleCnt="0"/>
      <dgm:spPr/>
    </dgm:pt>
    <dgm:pt modelId="{324B84AB-B286-45AC-BE11-ED012AB54707}" type="pres">
      <dgm:prSet presAssocID="{6CA243A6-171B-4D48-8F11-BFA408EDF847}" presName="text" presStyleLbl="node1" presStyleIdx="2" presStyleCnt="3" custScaleX="210974" custLinFactNeighborX="1144" custLinFactNeighborY="-65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D84E70-AA62-4848-A880-A32E8BCA939D}" type="presOf" srcId="{DB149997-B66A-4FF3-8D71-41F955D87992}" destId="{1D3BCB96-999F-46AF-AE3A-3D7ACE52DEC2}" srcOrd="0" destOrd="0" presId="urn:diagrams.loki3.com/VaryingWidthList+Icon"/>
    <dgm:cxn modelId="{76F97C4C-0237-47D4-8A9B-1D298930E3D9}" srcId="{74958D8A-BE92-481E-B2AE-F989AC506793}" destId="{824811BD-F968-4FD6-8403-20B51714398C}" srcOrd="0" destOrd="0" parTransId="{24F82533-6485-4671-92F9-A815C0B4F619}" sibTransId="{9DDAA7E2-E19D-4316-B27B-FEE0CB277443}"/>
    <dgm:cxn modelId="{86B49A21-9F11-4B99-92F7-235931100144}" type="presOf" srcId="{824811BD-F968-4FD6-8403-20B51714398C}" destId="{24A4FF2C-C826-4890-9BC1-F46CC01D6C0B}" srcOrd="0" destOrd="0" presId="urn:diagrams.loki3.com/VaryingWidthList+Icon"/>
    <dgm:cxn modelId="{696C0F8C-D2A7-4824-85C0-59493EB25644}" srcId="{74958D8A-BE92-481E-B2AE-F989AC506793}" destId="{6CA243A6-171B-4D48-8F11-BFA408EDF847}" srcOrd="2" destOrd="0" parTransId="{358B1BC1-5821-405E-B8A4-3BA0A5C1F71C}" sibTransId="{7BDBC001-078C-4A7D-B430-818AAB27F2C3}"/>
    <dgm:cxn modelId="{1CAFD33A-0D67-40F6-BEE7-0D8ED280E3BE}" srcId="{74958D8A-BE92-481E-B2AE-F989AC506793}" destId="{DB149997-B66A-4FF3-8D71-41F955D87992}" srcOrd="1" destOrd="0" parTransId="{ED49855A-0850-4B53-A899-E898D0239D5E}" sibTransId="{C09786F3-C611-416B-A896-04CF635636E9}"/>
    <dgm:cxn modelId="{9935F3F7-9D18-4C8C-8098-8D203EFB8F0D}" type="presOf" srcId="{6CA243A6-171B-4D48-8F11-BFA408EDF847}" destId="{324B84AB-B286-45AC-BE11-ED012AB54707}" srcOrd="0" destOrd="0" presId="urn:diagrams.loki3.com/VaryingWidthList+Icon"/>
    <dgm:cxn modelId="{AD507349-23A8-4362-AF9F-1FAE83EA5862}" type="presOf" srcId="{74958D8A-BE92-481E-B2AE-F989AC506793}" destId="{EF6774AC-2A18-497A-8A82-24BB527C0848}" srcOrd="0" destOrd="0" presId="urn:diagrams.loki3.com/VaryingWidthList+Icon"/>
    <dgm:cxn modelId="{1839E3C2-65B5-4C2C-A1DA-8BE93B0B471F}" type="presParOf" srcId="{EF6774AC-2A18-497A-8A82-24BB527C0848}" destId="{24A4FF2C-C826-4890-9BC1-F46CC01D6C0B}" srcOrd="0" destOrd="0" presId="urn:diagrams.loki3.com/VaryingWidthList+Icon"/>
    <dgm:cxn modelId="{8E34F780-8426-4C07-B89C-9CC90314EDC8}" type="presParOf" srcId="{EF6774AC-2A18-497A-8A82-24BB527C0848}" destId="{EE00AE71-83AE-4EAF-A63C-2A7A3D37A869}" srcOrd="1" destOrd="0" presId="urn:diagrams.loki3.com/VaryingWidthList+Icon"/>
    <dgm:cxn modelId="{A730D3B1-C58E-4CF6-A0A0-25C2594CF29E}" type="presParOf" srcId="{EF6774AC-2A18-497A-8A82-24BB527C0848}" destId="{1D3BCB96-999F-46AF-AE3A-3D7ACE52DEC2}" srcOrd="2" destOrd="0" presId="urn:diagrams.loki3.com/VaryingWidthList+Icon"/>
    <dgm:cxn modelId="{64000D5A-5DFE-41DB-ADE6-82715929DA78}" type="presParOf" srcId="{EF6774AC-2A18-497A-8A82-24BB527C0848}" destId="{3E78FF80-BCFD-4309-9A59-D532F25AC095}" srcOrd="3" destOrd="0" presId="urn:diagrams.loki3.com/VaryingWidthList+Icon"/>
    <dgm:cxn modelId="{9E6195EF-05C7-45D0-89F7-C889E5C05FB0}" type="presParOf" srcId="{EF6774AC-2A18-497A-8A82-24BB527C0848}" destId="{324B84AB-B286-45AC-BE11-ED012AB54707}" srcOrd="4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FEADF3-88F4-416D-8411-EA75F6A1792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CFED5B-88DC-4260-B9C0-CF289FDB5F14}">
      <dgm:prSet custT="1"/>
      <dgm:spPr/>
      <dgm:t>
        <a:bodyPr/>
        <a:lstStyle/>
        <a:p>
          <a:r>
            <a:rPr lang="en-US" sz="900" u="sng" dirty="0" smtClean="0"/>
            <a:t>15th Amendment </a:t>
          </a:r>
          <a:r>
            <a:rPr lang="en-US" sz="900" dirty="0" smtClean="0"/>
            <a:t>African Americans </a:t>
          </a:r>
          <a:endParaRPr lang="en-US" sz="900" dirty="0"/>
        </a:p>
      </dgm:t>
    </dgm:pt>
    <dgm:pt modelId="{C5A26A63-A611-4366-A702-58CB662A2A9A}" type="parTrans" cxnId="{3FDD75FA-6F1E-44FE-8D0F-1373A13E8756}">
      <dgm:prSet/>
      <dgm:spPr/>
      <dgm:t>
        <a:bodyPr/>
        <a:lstStyle/>
        <a:p>
          <a:endParaRPr lang="en-US" sz="1200"/>
        </a:p>
      </dgm:t>
    </dgm:pt>
    <dgm:pt modelId="{31ABD462-B583-4193-B4C0-77FE77F1B4D2}" type="sibTrans" cxnId="{3FDD75FA-6F1E-44FE-8D0F-1373A13E8756}">
      <dgm:prSet/>
      <dgm:spPr/>
      <dgm:t>
        <a:bodyPr/>
        <a:lstStyle/>
        <a:p>
          <a:endParaRPr lang="en-US" sz="1200"/>
        </a:p>
      </dgm:t>
    </dgm:pt>
    <dgm:pt modelId="{2514C4B4-D100-40FE-AB89-B2FF17EFDDDA}">
      <dgm:prSet custT="1"/>
      <dgm:spPr/>
      <dgm:t>
        <a:bodyPr/>
        <a:lstStyle/>
        <a:p>
          <a:r>
            <a:rPr lang="en-US" sz="1050" u="sng" dirty="0" smtClean="0"/>
            <a:t>20</a:t>
          </a:r>
          <a:r>
            <a:rPr lang="en-US" sz="1050" u="sng" baseline="30000" dirty="0" smtClean="0"/>
            <a:t>th</a:t>
          </a:r>
          <a:r>
            <a:rPr lang="en-US" sz="1050" u="sng" dirty="0" smtClean="0"/>
            <a:t> Amendment </a:t>
          </a:r>
          <a:r>
            <a:rPr lang="en-US" sz="1050" dirty="0" smtClean="0"/>
            <a:t>women</a:t>
          </a:r>
          <a:endParaRPr lang="en-US" sz="1050" dirty="0"/>
        </a:p>
      </dgm:t>
    </dgm:pt>
    <dgm:pt modelId="{CD2F13A5-8582-43AA-886C-ADB3EDF9F433}" type="parTrans" cxnId="{BC7A1767-ED7D-4237-A9CD-72FCAC124C99}">
      <dgm:prSet/>
      <dgm:spPr/>
      <dgm:t>
        <a:bodyPr/>
        <a:lstStyle/>
        <a:p>
          <a:endParaRPr lang="en-US" sz="1200"/>
        </a:p>
      </dgm:t>
    </dgm:pt>
    <dgm:pt modelId="{5FF16F45-5161-46C1-818D-364F0CA61A3A}" type="sibTrans" cxnId="{BC7A1767-ED7D-4237-A9CD-72FCAC124C99}">
      <dgm:prSet/>
      <dgm:spPr/>
      <dgm:t>
        <a:bodyPr/>
        <a:lstStyle/>
        <a:p>
          <a:endParaRPr lang="en-US" sz="1200"/>
        </a:p>
      </dgm:t>
    </dgm:pt>
    <dgm:pt modelId="{9C6882C9-1C62-4264-972D-0D2FE81DF0BD}" type="pres">
      <dgm:prSet presAssocID="{13FEADF3-88F4-416D-8411-EA75F6A1792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7F290D-CA6F-4887-82AE-AE2AD6F633A6}" type="pres">
      <dgm:prSet presAssocID="{2514C4B4-D100-40FE-AB89-B2FF17EFDDDA}" presName="Accent2" presStyleCnt="0"/>
      <dgm:spPr/>
    </dgm:pt>
    <dgm:pt modelId="{2FE519B7-B5A4-4C29-BE2B-3CAF20FF4FD3}" type="pres">
      <dgm:prSet presAssocID="{2514C4B4-D100-40FE-AB89-B2FF17EFDDDA}" presName="Accent" presStyleLbl="node1" presStyleIdx="0" presStyleCnt="2"/>
      <dgm:spPr/>
    </dgm:pt>
    <dgm:pt modelId="{B41688A1-AC57-4ECB-8E21-7D342A2532F4}" type="pres">
      <dgm:prSet presAssocID="{2514C4B4-D100-40FE-AB89-B2FF17EFDDDA}" presName="ParentBackground2" presStyleCnt="0"/>
      <dgm:spPr/>
    </dgm:pt>
    <dgm:pt modelId="{6ED93579-1427-4AEA-94BA-5EF4CA3F2DE3}" type="pres">
      <dgm:prSet presAssocID="{2514C4B4-D100-40FE-AB89-B2FF17EFDDDA}" presName="ParentBackground" presStyleLbl="fgAcc1" presStyleIdx="0" presStyleCnt="2"/>
      <dgm:spPr/>
      <dgm:t>
        <a:bodyPr/>
        <a:lstStyle/>
        <a:p>
          <a:endParaRPr lang="en-US"/>
        </a:p>
      </dgm:t>
    </dgm:pt>
    <dgm:pt modelId="{09A8A412-0A63-43B9-9113-A2093E8AFAEF}" type="pres">
      <dgm:prSet presAssocID="{2514C4B4-D100-40FE-AB89-B2FF17EFDDD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2155684-5233-4469-BDBF-8F6866C5ECAC}" type="pres">
      <dgm:prSet presAssocID="{A5CFED5B-88DC-4260-B9C0-CF289FDB5F14}" presName="Accent1" presStyleCnt="0"/>
      <dgm:spPr/>
    </dgm:pt>
    <dgm:pt modelId="{69A12850-B27F-4D8B-8AE3-EB5DD056EF90}" type="pres">
      <dgm:prSet presAssocID="{A5CFED5B-88DC-4260-B9C0-CF289FDB5F14}" presName="Accent" presStyleLbl="node1" presStyleIdx="1" presStyleCnt="2"/>
      <dgm:spPr/>
    </dgm:pt>
    <dgm:pt modelId="{38CE31E3-B7BC-436E-8A05-327A6654ECDD}" type="pres">
      <dgm:prSet presAssocID="{A5CFED5B-88DC-4260-B9C0-CF289FDB5F14}" presName="ParentBackground1" presStyleCnt="0"/>
      <dgm:spPr/>
    </dgm:pt>
    <dgm:pt modelId="{6838BDDA-8FD5-4813-9F57-05C2AC859496}" type="pres">
      <dgm:prSet presAssocID="{A5CFED5B-88DC-4260-B9C0-CF289FDB5F14}" presName="ParentBackground" presStyleLbl="fgAcc1" presStyleIdx="1" presStyleCnt="2"/>
      <dgm:spPr/>
      <dgm:t>
        <a:bodyPr/>
        <a:lstStyle/>
        <a:p>
          <a:endParaRPr lang="en-US"/>
        </a:p>
      </dgm:t>
    </dgm:pt>
    <dgm:pt modelId="{F8028151-732A-4F11-9458-C3F249BB9D31}" type="pres">
      <dgm:prSet presAssocID="{A5CFED5B-88DC-4260-B9C0-CF289FDB5F1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FF5240-A4B9-46AE-A865-6317FAC1E261}" type="presOf" srcId="{A5CFED5B-88DC-4260-B9C0-CF289FDB5F14}" destId="{6838BDDA-8FD5-4813-9F57-05C2AC859496}" srcOrd="0" destOrd="0" presId="urn:microsoft.com/office/officeart/2011/layout/CircleProcess"/>
    <dgm:cxn modelId="{64E2515A-B587-49C4-BFA5-7EFF3C21E18B}" type="presOf" srcId="{2514C4B4-D100-40FE-AB89-B2FF17EFDDDA}" destId="{09A8A412-0A63-43B9-9113-A2093E8AFAEF}" srcOrd="1" destOrd="0" presId="urn:microsoft.com/office/officeart/2011/layout/CircleProcess"/>
    <dgm:cxn modelId="{518FC4F6-209F-4622-A344-331866B4EACF}" type="presOf" srcId="{13FEADF3-88F4-416D-8411-EA75F6A17921}" destId="{9C6882C9-1C62-4264-972D-0D2FE81DF0BD}" srcOrd="0" destOrd="0" presId="urn:microsoft.com/office/officeart/2011/layout/CircleProcess"/>
    <dgm:cxn modelId="{3FDD75FA-6F1E-44FE-8D0F-1373A13E8756}" srcId="{13FEADF3-88F4-416D-8411-EA75F6A17921}" destId="{A5CFED5B-88DC-4260-B9C0-CF289FDB5F14}" srcOrd="0" destOrd="0" parTransId="{C5A26A63-A611-4366-A702-58CB662A2A9A}" sibTransId="{31ABD462-B583-4193-B4C0-77FE77F1B4D2}"/>
    <dgm:cxn modelId="{8D19BB5A-EFBE-41D7-81D5-E08ED0336F81}" type="presOf" srcId="{A5CFED5B-88DC-4260-B9C0-CF289FDB5F14}" destId="{F8028151-732A-4F11-9458-C3F249BB9D31}" srcOrd="1" destOrd="0" presId="urn:microsoft.com/office/officeart/2011/layout/CircleProcess"/>
    <dgm:cxn modelId="{BC10514E-7A37-407A-85BB-1B4A1B727DD4}" type="presOf" srcId="{2514C4B4-D100-40FE-AB89-B2FF17EFDDDA}" destId="{6ED93579-1427-4AEA-94BA-5EF4CA3F2DE3}" srcOrd="0" destOrd="0" presId="urn:microsoft.com/office/officeart/2011/layout/CircleProcess"/>
    <dgm:cxn modelId="{BC7A1767-ED7D-4237-A9CD-72FCAC124C99}" srcId="{13FEADF3-88F4-416D-8411-EA75F6A17921}" destId="{2514C4B4-D100-40FE-AB89-B2FF17EFDDDA}" srcOrd="1" destOrd="0" parTransId="{CD2F13A5-8582-43AA-886C-ADB3EDF9F433}" sibTransId="{5FF16F45-5161-46C1-818D-364F0CA61A3A}"/>
    <dgm:cxn modelId="{2878BFAB-89A5-4803-9199-A771CEAAADA1}" type="presParOf" srcId="{9C6882C9-1C62-4264-972D-0D2FE81DF0BD}" destId="{117F290D-CA6F-4887-82AE-AE2AD6F633A6}" srcOrd="0" destOrd="0" presId="urn:microsoft.com/office/officeart/2011/layout/CircleProcess"/>
    <dgm:cxn modelId="{0203EDA6-D958-4B97-AE45-12AB3925CC94}" type="presParOf" srcId="{117F290D-CA6F-4887-82AE-AE2AD6F633A6}" destId="{2FE519B7-B5A4-4C29-BE2B-3CAF20FF4FD3}" srcOrd="0" destOrd="0" presId="urn:microsoft.com/office/officeart/2011/layout/CircleProcess"/>
    <dgm:cxn modelId="{93084A78-AAAB-44C0-9907-23D946A6DF1C}" type="presParOf" srcId="{9C6882C9-1C62-4264-972D-0D2FE81DF0BD}" destId="{B41688A1-AC57-4ECB-8E21-7D342A2532F4}" srcOrd="1" destOrd="0" presId="urn:microsoft.com/office/officeart/2011/layout/CircleProcess"/>
    <dgm:cxn modelId="{7878BDE0-B28E-48C1-AFF6-FB8B2704FF55}" type="presParOf" srcId="{B41688A1-AC57-4ECB-8E21-7D342A2532F4}" destId="{6ED93579-1427-4AEA-94BA-5EF4CA3F2DE3}" srcOrd="0" destOrd="0" presId="urn:microsoft.com/office/officeart/2011/layout/CircleProcess"/>
    <dgm:cxn modelId="{2B8DDF32-AA6C-4423-9622-FB11E047A4CD}" type="presParOf" srcId="{9C6882C9-1C62-4264-972D-0D2FE81DF0BD}" destId="{09A8A412-0A63-43B9-9113-A2093E8AFAEF}" srcOrd="2" destOrd="0" presId="urn:microsoft.com/office/officeart/2011/layout/CircleProcess"/>
    <dgm:cxn modelId="{DFA0A4CC-3FFD-41DC-B019-B732A22046ED}" type="presParOf" srcId="{9C6882C9-1C62-4264-972D-0D2FE81DF0BD}" destId="{32155684-5233-4469-BDBF-8F6866C5ECAC}" srcOrd="3" destOrd="0" presId="urn:microsoft.com/office/officeart/2011/layout/CircleProcess"/>
    <dgm:cxn modelId="{712956CD-FC96-4AB7-9A45-080CD425B7CA}" type="presParOf" srcId="{32155684-5233-4469-BDBF-8F6866C5ECAC}" destId="{69A12850-B27F-4D8B-8AE3-EB5DD056EF90}" srcOrd="0" destOrd="0" presId="urn:microsoft.com/office/officeart/2011/layout/CircleProcess"/>
    <dgm:cxn modelId="{5E551BC7-2A71-4203-AC17-AEED98FA680D}" type="presParOf" srcId="{9C6882C9-1C62-4264-972D-0D2FE81DF0BD}" destId="{38CE31E3-B7BC-436E-8A05-327A6654ECDD}" srcOrd="4" destOrd="0" presId="urn:microsoft.com/office/officeart/2011/layout/CircleProcess"/>
    <dgm:cxn modelId="{697D8F48-EFB3-453F-B5FE-A7389858575F}" type="presParOf" srcId="{38CE31E3-B7BC-436E-8A05-327A6654ECDD}" destId="{6838BDDA-8FD5-4813-9F57-05C2AC859496}" srcOrd="0" destOrd="0" presId="urn:microsoft.com/office/officeart/2011/layout/CircleProcess"/>
    <dgm:cxn modelId="{E38264F3-831B-47E5-BBD6-CA27D6C9FFBE}" type="presParOf" srcId="{9C6882C9-1C62-4264-972D-0D2FE81DF0BD}" destId="{F8028151-732A-4F11-9458-C3F249BB9D31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06C22A-7FE4-4136-9E97-BD198A180E6D}" type="doc">
      <dgm:prSet loTypeId="urn:microsoft.com/office/officeart/2009/3/layout/IncreasingArrowsProcess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AF0E2C-36A0-44A7-B9A9-0265BEBF7D26}">
      <dgm:prSet phldrT="[Text]"/>
      <dgm:spPr>
        <a:ln>
          <a:solidFill>
            <a:srgbClr val="5D911D"/>
          </a:solidFill>
        </a:ln>
      </dgm:spPr>
      <dgm:t>
        <a:bodyPr/>
        <a:lstStyle/>
        <a:p>
          <a:endParaRPr lang="en-US" dirty="0"/>
        </a:p>
      </dgm:t>
    </dgm:pt>
    <dgm:pt modelId="{09224621-0B0E-4F1B-A598-D595F5786D3D}" type="parTrans" cxnId="{FDBF1123-925F-4696-8562-A9D19E48B629}">
      <dgm:prSet/>
      <dgm:spPr/>
      <dgm:t>
        <a:bodyPr/>
        <a:lstStyle/>
        <a:p>
          <a:endParaRPr lang="en-US"/>
        </a:p>
      </dgm:t>
    </dgm:pt>
    <dgm:pt modelId="{0AE4B28D-FACA-4215-A3DC-FA2912E1535C}" type="sibTrans" cxnId="{FDBF1123-925F-4696-8562-A9D19E48B629}">
      <dgm:prSet/>
      <dgm:spPr/>
      <dgm:t>
        <a:bodyPr/>
        <a:lstStyle/>
        <a:p>
          <a:endParaRPr lang="en-US"/>
        </a:p>
      </dgm:t>
    </dgm:pt>
    <dgm:pt modelId="{2DBD612D-7D12-4064-8E38-2F2ACBEFFA0A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dirty="0" smtClean="0"/>
            <a:t>There is an article in the NY Constitution that requires that a question as to whether to hold a convention is automatically placed on the NY general ballot every twenty years. </a:t>
          </a:r>
          <a:endParaRPr lang="en-US" dirty="0"/>
        </a:p>
      </dgm:t>
    </dgm:pt>
    <dgm:pt modelId="{99F2FA8E-A66B-4DD7-91C9-AA25D2F8C6D6}" type="parTrans" cxnId="{7DE953B0-6C07-481E-BF95-BEEC4EBE47A6}">
      <dgm:prSet/>
      <dgm:spPr/>
      <dgm:t>
        <a:bodyPr/>
        <a:lstStyle/>
        <a:p>
          <a:endParaRPr lang="en-US"/>
        </a:p>
      </dgm:t>
    </dgm:pt>
    <dgm:pt modelId="{9FA9B4CA-7679-4168-A62B-8B8DF6746D01}" type="sibTrans" cxnId="{7DE953B0-6C07-481E-BF95-BEEC4EBE47A6}">
      <dgm:prSet/>
      <dgm:spPr/>
      <dgm:t>
        <a:bodyPr/>
        <a:lstStyle/>
        <a:p>
          <a:endParaRPr lang="en-US"/>
        </a:p>
      </dgm:t>
    </dgm:pt>
    <dgm:pt modelId="{D165877E-114E-4526-932C-67C91D4FCC2D}">
      <dgm:prSet phldrT="[Text]"/>
      <dgm:spPr>
        <a:ln>
          <a:solidFill>
            <a:srgbClr val="5D911D"/>
          </a:solidFill>
        </a:ln>
      </dgm:spPr>
      <dgm:t>
        <a:bodyPr/>
        <a:lstStyle/>
        <a:p>
          <a:endParaRPr lang="en-US" dirty="0"/>
        </a:p>
      </dgm:t>
    </dgm:pt>
    <dgm:pt modelId="{C55499DF-FB5F-4B3E-B57A-0C4DFDFE4BC8}" type="parTrans" cxnId="{1C64FC2D-17A1-44F6-8CAB-299BD4DB162B}">
      <dgm:prSet/>
      <dgm:spPr/>
      <dgm:t>
        <a:bodyPr/>
        <a:lstStyle/>
        <a:p>
          <a:endParaRPr lang="en-US"/>
        </a:p>
      </dgm:t>
    </dgm:pt>
    <dgm:pt modelId="{4E42A506-BEF9-4C17-80F3-9EE8DF8F7236}" type="sibTrans" cxnId="{1C64FC2D-17A1-44F6-8CAB-299BD4DB162B}">
      <dgm:prSet/>
      <dgm:spPr/>
      <dgm:t>
        <a:bodyPr/>
        <a:lstStyle/>
        <a:p>
          <a:endParaRPr lang="en-US"/>
        </a:p>
      </dgm:t>
    </dgm:pt>
    <dgm:pt modelId="{5E98A864-D68E-4471-9129-C41FC9CBC88D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dirty="0" smtClean="0"/>
            <a:t>This idea is based off the Jeffersonian view that it is healthy for a democracy to have each generation define anew their governing arrangements. </a:t>
          </a:r>
          <a:endParaRPr lang="en-US" dirty="0"/>
        </a:p>
      </dgm:t>
    </dgm:pt>
    <dgm:pt modelId="{6894BB32-E35D-4C2E-BBD9-3590EFEF7893}" type="parTrans" cxnId="{FB39E6B4-DD2F-41A2-A147-1D9A81AB7CF0}">
      <dgm:prSet/>
      <dgm:spPr/>
      <dgm:t>
        <a:bodyPr/>
        <a:lstStyle/>
        <a:p>
          <a:endParaRPr lang="en-US"/>
        </a:p>
      </dgm:t>
    </dgm:pt>
    <dgm:pt modelId="{D439FBED-FD04-4634-B44A-45A3B01E3664}" type="sibTrans" cxnId="{FB39E6B4-DD2F-41A2-A147-1D9A81AB7CF0}">
      <dgm:prSet/>
      <dgm:spPr/>
      <dgm:t>
        <a:bodyPr/>
        <a:lstStyle/>
        <a:p>
          <a:endParaRPr lang="en-US"/>
        </a:p>
      </dgm:t>
    </dgm:pt>
    <dgm:pt modelId="{5878FA1E-3E8E-46BE-B994-84D1F7B01117}">
      <dgm:prSet phldrT="[Text]"/>
      <dgm:spPr>
        <a:ln>
          <a:solidFill>
            <a:srgbClr val="5D911D"/>
          </a:solidFill>
        </a:ln>
      </dgm:spPr>
      <dgm:t>
        <a:bodyPr/>
        <a:lstStyle/>
        <a:p>
          <a:endParaRPr lang="en-US" dirty="0"/>
        </a:p>
      </dgm:t>
    </dgm:pt>
    <dgm:pt modelId="{7C5C0DD1-1292-4872-92B6-A70D0C866F1A}" type="parTrans" cxnId="{A576B2F0-CAD4-427B-805C-00FF78A2469D}">
      <dgm:prSet/>
      <dgm:spPr/>
      <dgm:t>
        <a:bodyPr/>
        <a:lstStyle/>
        <a:p>
          <a:endParaRPr lang="en-US"/>
        </a:p>
      </dgm:t>
    </dgm:pt>
    <dgm:pt modelId="{89360CB6-CA8A-46F4-B386-B687D0CA6ADF}" type="sibTrans" cxnId="{A576B2F0-CAD4-427B-805C-00FF78A2469D}">
      <dgm:prSet/>
      <dgm:spPr/>
      <dgm:t>
        <a:bodyPr/>
        <a:lstStyle/>
        <a:p>
          <a:endParaRPr lang="en-US"/>
        </a:p>
      </dgm:t>
    </dgm:pt>
    <dgm:pt modelId="{0DEC0ACD-4CEC-4DCF-A486-E9FFB4FEB2FC}">
      <dgm:prSet phldrT="[Text]"/>
      <dgm:spPr>
        <a:ln>
          <a:solidFill>
            <a:srgbClr val="5D911D"/>
          </a:solidFill>
        </a:ln>
      </dgm:spPr>
      <dgm:t>
        <a:bodyPr/>
        <a:lstStyle/>
        <a:p>
          <a:r>
            <a:rPr lang="en-US" dirty="0" smtClean="0"/>
            <a:t>Thus, the issue at hand in 1997 was whether to approve holding a convention to consider and propose changes to the NY Constitution. </a:t>
          </a:r>
          <a:endParaRPr lang="en-US" dirty="0"/>
        </a:p>
      </dgm:t>
    </dgm:pt>
    <dgm:pt modelId="{F19F938E-2793-4CE9-BB20-0DCF5C7CB42E}" type="parTrans" cxnId="{BBFF552B-7AE4-484D-A33D-C7E50B1FAE03}">
      <dgm:prSet/>
      <dgm:spPr/>
      <dgm:t>
        <a:bodyPr/>
        <a:lstStyle/>
        <a:p>
          <a:endParaRPr lang="en-US"/>
        </a:p>
      </dgm:t>
    </dgm:pt>
    <dgm:pt modelId="{90C5E498-4A67-4363-8C01-8B533BB147DE}" type="sibTrans" cxnId="{BBFF552B-7AE4-484D-A33D-C7E50B1FAE03}">
      <dgm:prSet/>
      <dgm:spPr/>
      <dgm:t>
        <a:bodyPr/>
        <a:lstStyle/>
        <a:p>
          <a:endParaRPr lang="en-US"/>
        </a:p>
      </dgm:t>
    </dgm:pt>
    <dgm:pt modelId="{8CC04529-3B48-4478-B1BE-B5430801EE34}">
      <dgm:prSet/>
      <dgm:spPr>
        <a:ln>
          <a:solidFill>
            <a:srgbClr val="5D911D"/>
          </a:solidFill>
        </a:ln>
      </dgm:spPr>
      <dgm:t>
        <a:bodyPr/>
        <a:lstStyle/>
        <a:p>
          <a:r>
            <a:rPr lang="en-US" dirty="0" smtClean="0"/>
            <a:t>RESULT: voted down</a:t>
          </a:r>
          <a:endParaRPr lang="en-US" dirty="0"/>
        </a:p>
      </dgm:t>
    </dgm:pt>
    <dgm:pt modelId="{6C2A05A5-CA1E-4ABE-97BB-2CDB18FDAD43}" type="parTrans" cxnId="{90F9369F-8416-4082-BE30-7F68A51DF27D}">
      <dgm:prSet/>
      <dgm:spPr/>
      <dgm:t>
        <a:bodyPr/>
        <a:lstStyle/>
        <a:p>
          <a:endParaRPr lang="en-US"/>
        </a:p>
      </dgm:t>
    </dgm:pt>
    <dgm:pt modelId="{967B88F7-C832-439C-8573-68ECD85E7D56}" type="sibTrans" cxnId="{90F9369F-8416-4082-BE30-7F68A51DF27D}">
      <dgm:prSet/>
      <dgm:spPr/>
      <dgm:t>
        <a:bodyPr/>
        <a:lstStyle/>
        <a:p>
          <a:endParaRPr lang="en-US"/>
        </a:p>
      </dgm:t>
    </dgm:pt>
    <dgm:pt modelId="{8B1928F9-3F11-4AB2-A4E0-59C7B86E8560}">
      <dgm:prSet/>
      <dgm:spPr>
        <a:ln>
          <a:solidFill>
            <a:srgbClr val="5D911D"/>
          </a:solidFill>
        </a:ln>
      </dgm:spPr>
      <dgm:t>
        <a:bodyPr/>
        <a:lstStyle/>
        <a:p>
          <a:endParaRPr lang="en-US" dirty="0"/>
        </a:p>
      </dgm:t>
    </dgm:pt>
    <dgm:pt modelId="{59DA5EAD-AB50-4D58-A8CD-8097BB3D811C}" type="parTrans" cxnId="{D5277B72-3EEB-4614-B12A-271D35CBA3E0}">
      <dgm:prSet/>
      <dgm:spPr/>
      <dgm:t>
        <a:bodyPr/>
        <a:lstStyle/>
        <a:p>
          <a:endParaRPr lang="en-US"/>
        </a:p>
      </dgm:t>
    </dgm:pt>
    <dgm:pt modelId="{CD89036A-8EC7-48A2-B6DE-BE8734B2CB2C}" type="sibTrans" cxnId="{D5277B72-3EEB-4614-B12A-271D35CBA3E0}">
      <dgm:prSet/>
      <dgm:spPr/>
      <dgm:t>
        <a:bodyPr/>
        <a:lstStyle/>
        <a:p>
          <a:endParaRPr lang="en-US"/>
        </a:p>
      </dgm:t>
    </dgm:pt>
    <dgm:pt modelId="{BE17F246-B91F-4AD1-969C-6059AFAEF8F0}" type="pres">
      <dgm:prSet presAssocID="{0C06C22A-7FE4-4136-9E97-BD198A180E6D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6C1A351-83EE-4398-9FD8-B0669D68F1A9}" type="pres">
      <dgm:prSet presAssocID="{FCAF0E2C-36A0-44A7-B9A9-0265BEBF7D2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6CC32-C973-4B81-95C8-638C45425E76}" type="pres">
      <dgm:prSet presAssocID="{FCAF0E2C-36A0-44A7-B9A9-0265BEBF7D2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99F45B-5DE8-41DD-B538-259F98AF2714}" type="pres">
      <dgm:prSet presAssocID="{D165877E-114E-4526-932C-67C91D4FCC2D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EE4D3-099C-48D5-A4A9-4DBCBA5EAAA8}" type="pres">
      <dgm:prSet presAssocID="{D165877E-114E-4526-932C-67C91D4FCC2D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98A97F-32C7-4F54-B6F7-44C093430C40}" type="pres">
      <dgm:prSet presAssocID="{5878FA1E-3E8E-46BE-B994-84D1F7B01117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A64AE-71B6-4F40-8C4D-B0279058AE85}" type="pres">
      <dgm:prSet presAssocID="{5878FA1E-3E8E-46BE-B994-84D1F7B01117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DEF447-BAB1-460F-85E9-FF4AE3009928}" type="presOf" srcId="{2DBD612D-7D12-4064-8E38-2F2ACBEFFA0A}" destId="{2876CC32-C973-4B81-95C8-638C45425E76}" srcOrd="0" destOrd="0" presId="urn:microsoft.com/office/officeart/2009/3/layout/IncreasingArrowsProcess"/>
    <dgm:cxn modelId="{FB39E6B4-DD2F-41A2-A147-1D9A81AB7CF0}" srcId="{D165877E-114E-4526-932C-67C91D4FCC2D}" destId="{5E98A864-D68E-4471-9129-C41FC9CBC88D}" srcOrd="0" destOrd="0" parTransId="{6894BB32-E35D-4C2E-BBD9-3590EFEF7893}" sibTransId="{D439FBED-FD04-4634-B44A-45A3B01E3664}"/>
    <dgm:cxn modelId="{FAD965E1-46EF-419C-BEBB-C091A19A9FD0}" type="presOf" srcId="{0C06C22A-7FE4-4136-9E97-BD198A180E6D}" destId="{BE17F246-B91F-4AD1-969C-6059AFAEF8F0}" srcOrd="0" destOrd="0" presId="urn:microsoft.com/office/officeart/2009/3/layout/IncreasingArrowsProcess"/>
    <dgm:cxn modelId="{E0EF7284-8B87-45E0-9805-B10C319DD52F}" type="presOf" srcId="{FCAF0E2C-36A0-44A7-B9A9-0265BEBF7D26}" destId="{D6C1A351-83EE-4398-9FD8-B0669D68F1A9}" srcOrd="0" destOrd="0" presId="urn:microsoft.com/office/officeart/2009/3/layout/IncreasingArrowsProcess"/>
    <dgm:cxn modelId="{1F511EAB-46A4-4E99-89C6-564D99A2E96E}" type="presOf" srcId="{5878FA1E-3E8E-46BE-B994-84D1F7B01117}" destId="{8E98A97F-32C7-4F54-B6F7-44C093430C40}" srcOrd="0" destOrd="0" presId="urn:microsoft.com/office/officeart/2009/3/layout/IncreasingArrowsProcess"/>
    <dgm:cxn modelId="{1C64FC2D-17A1-44F6-8CAB-299BD4DB162B}" srcId="{0C06C22A-7FE4-4136-9E97-BD198A180E6D}" destId="{D165877E-114E-4526-932C-67C91D4FCC2D}" srcOrd="1" destOrd="0" parTransId="{C55499DF-FB5F-4B3E-B57A-0C4DFDFE4BC8}" sibTransId="{4E42A506-BEF9-4C17-80F3-9EE8DF8F7236}"/>
    <dgm:cxn modelId="{D9D77C9C-83CF-40B1-A252-F552B29B68CA}" type="presOf" srcId="{8CC04529-3B48-4478-B1BE-B5430801EE34}" destId="{975A64AE-71B6-4F40-8C4D-B0279058AE85}" srcOrd="0" destOrd="1" presId="urn:microsoft.com/office/officeart/2009/3/layout/IncreasingArrowsProcess"/>
    <dgm:cxn modelId="{F61EDC1E-8A6F-4919-87EC-05044B709BCD}" type="presOf" srcId="{8B1928F9-3F11-4AB2-A4E0-59C7B86E8560}" destId="{975A64AE-71B6-4F40-8C4D-B0279058AE85}" srcOrd="0" destOrd="2" presId="urn:microsoft.com/office/officeart/2009/3/layout/IncreasingArrowsProcess"/>
    <dgm:cxn modelId="{90F9369F-8416-4082-BE30-7F68A51DF27D}" srcId="{0DEC0ACD-4CEC-4DCF-A486-E9FFB4FEB2FC}" destId="{8CC04529-3B48-4478-B1BE-B5430801EE34}" srcOrd="0" destOrd="0" parTransId="{6C2A05A5-CA1E-4ABE-97BB-2CDB18FDAD43}" sibTransId="{967B88F7-C832-439C-8573-68ECD85E7D56}"/>
    <dgm:cxn modelId="{A576B2F0-CAD4-427B-805C-00FF78A2469D}" srcId="{0C06C22A-7FE4-4136-9E97-BD198A180E6D}" destId="{5878FA1E-3E8E-46BE-B994-84D1F7B01117}" srcOrd="2" destOrd="0" parTransId="{7C5C0DD1-1292-4872-92B6-A70D0C866F1A}" sibTransId="{89360CB6-CA8A-46F4-B386-B687D0CA6ADF}"/>
    <dgm:cxn modelId="{01C6026A-112B-42F9-B714-D924217170A4}" type="presOf" srcId="{D165877E-114E-4526-932C-67C91D4FCC2D}" destId="{C699F45B-5DE8-41DD-B538-259F98AF2714}" srcOrd="0" destOrd="0" presId="urn:microsoft.com/office/officeart/2009/3/layout/IncreasingArrowsProcess"/>
    <dgm:cxn modelId="{7DE953B0-6C07-481E-BF95-BEEC4EBE47A6}" srcId="{FCAF0E2C-36A0-44A7-B9A9-0265BEBF7D26}" destId="{2DBD612D-7D12-4064-8E38-2F2ACBEFFA0A}" srcOrd="0" destOrd="0" parTransId="{99F2FA8E-A66B-4DD7-91C9-AA25D2F8C6D6}" sibTransId="{9FA9B4CA-7679-4168-A62B-8B8DF6746D01}"/>
    <dgm:cxn modelId="{7088DA82-41E2-44AE-89C8-B8CA40284DB0}" type="presOf" srcId="{0DEC0ACD-4CEC-4DCF-A486-E9FFB4FEB2FC}" destId="{975A64AE-71B6-4F40-8C4D-B0279058AE85}" srcOrd="0" destOrd="0" presId="urn:microsoft.com/office/officeart/2009/3/layout/IncreasingArrowsProcess"/>
    <dgm:cxn modelId="{8447F457-93C2-4225-8789-345B0F89478F}" type="presOf" srcId="{5E98A864-D68E-4471-9129-C41FC9CBC88D}" destId="{121EE4D3-099C-48D5-A4A9-4DBCBA5EAAA8}" srcOrd="0" destOrd="0" presId="urn:microsoft.com/office/officeart/2009/3/layout/IncreasingArrowsProcess"/>
    <dgm:cxn modelId="{FDBF1123-925F-4696-8562-A9D19E48B629}" srcId="{0C06C22A-7FE4-4136-9E97-BD198A180E6D}" destId="{FCAF0E2C-36A0-44A7-B9A9-0265BEBF7D26}" srcOrd="0" destOrd="0" parTransId="{09224621-0B0E-4F1B-A598-D595F5786D3D}" sibTransId="{0AE4B28D-FACA-4215-A3DC-FA2912E1535C}"/>
    <dgm:cxn modelId="{D5277B72-3EEB-4614-B12A-271D35CBA3E0}" srcId="{5878FA1E-3E8E-46BE-B994-84D1F7B01117}" destId="{8B1928F9-3F11-4AB2-A4E0-59C7B86E8560}" srcOrd="1" destOrd="0" parTransId="{59DA5EAD-AB50-4D58-A8CD-8097BB3D811C}" sibTransId="{CD89036A-8EC7-48A2-B6DE-BE8734B2CB2C}"/>
    <dgm:cxn modelId="{BBFF552B-7AE4-484D-A33D-C7E50B1FAE03}" srcId="{5878FA1E-3E8E-46BE-B994-84D1F7B01117}" destId="{0DEC0ACD-4CEC-4DCF-A486-E9FFB4FEB2FC}" srcOrd="0" destOrd="0" parTransId="{F19F938E-2793-4CE9-BB20-0DCF5C7CB42E}" sibTransId="{90C5E498-4A67-4363-8C01-8B533BB147DE}"/>
    <dgm:cxn modelId="{1A74CCF0-A687-41F4-AF2F-BDDAA5EFA50C}" type="presParOf" srcId="{BE17F246-B91F-4AD1-969C-6059AFAEF8F0}" destId="{D6C1A351-83EE-4398-9FD8-B0669D68F1A9}" srcOrd="0" destOrd="0" presId="urn:microsoft.com/office/officeart/2009/3/layout/IncreasingArrowsProcess"/>
    <dgm:cxn modelId="{D03ACEC5-03B8-4CAA-A713-25D877EB4184}" type="presParOf" srcId="{BE17F246-B91F-4AD1-969C-6059AFAEF8F0}" destId="{2876CC32-C973-4B81-95C8-638C45425E76}" srcOrd="1" destOrd="0" presId="urn:microsoft.com/office/officeart/2009/3/layout/IncreasingArrowsProcess"/>
    <dgm:cxn modelId="{63C645DA-803C-4115-89D7-ADBA6B10DD14}" type="presParOf" srcId="{BE17F246-B91F-4AD1-969C-6059AFAEF8F0}" destId="{C699F45B-5DE8-41DD-B538-259F98AF2714}" srcOrd="2" destOrd="0" presId="urn:microsoft.com/office/officeart/2009/3/layout/IncreasingArrowsProcess"/>
    <dgm:cxn modelId="{D9F441F5-B4FA-4FE6-9C79-096630BD3567}" type="presParOf" srcId="{BE17F246-B91F-4AD1-969C-6059AFAEF8F0}" destId="{121EE4D3-099C-48D5-A4A9-4DBCBA5EAAA8}" srcOrd="3" destOrd="0" presId="urn:microsoft.com/office/officeart/2009/3/layout/IncreasingArrowsProcess"/>
    <dgm:cxn modelId="{8D2BDB9B-FCCB-4A41-926A-F8BEAAEDD86F}" type="presParOf" srcId="{BE17F246-B91F-4AD1-969C-6059AFAEF8F0}" destId="{8E98A97F-32C7-4F54-B6F7-44C093430C40}" srcOrd="4" destOrd="0" presId="urn:microsoft.com/office/officeart/2009/3/layout/IncreasingArrowsProcess"/>
    <dgm:cxn modelId="{B61DDF6D-32B3-48C0-86A8-EF97FDBD82E3}" type="presParOf" srcId="{BE17F246-B91F-4AD1-969C-6059AFAEF8F0}" destId="{975A64AE-71B6-4F40-8C4D-B0279058AE85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38C02-73B2-4E71-9C7A-3813A1988559}">
      <dsp:nvSpPr>
        <dsp:cNvPr id="0" name=""/>
        <dsp:cNvSpPr/>
      </dsp:nvSpPr>
      <dsp:spPr>
        <a:xfrm>
          <a:off x="0" y="0"/>
          <a:ext cx="4177218" cy="37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0" y="0"/>
        <a:ext cx="4177218" cy="379747"/>
      </dsp:txXfrm>
    </dsp:sp>
    <dsp:sp modelId="{D8FFB0CD-00F6-4505-BAE9-EFCA75EA59F7}">
      <dsp:nvSpPr>
        <dsp:cNvPr id="0" name=""/>
        <dsp:cNvSpPr/>
      </dsp:nvSpPr>
      <dsp:spPr>
        <a:xfrm>
          <a:off x="111375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416BD-43E9-4D97-912D-5523EC7D823A}">
      <dsp:nvSpPr>
        <dsp:cNvPr id="0" name=""/>
        <dsp:cNvSpPr/>
      </dsp:nvSpPr>
      <dsp:spPr>
        <a:xfrm>
          <a:off x="698506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70669-1139-482C-BD18-35A56C332128}">
      <dsp:nvSpPr>
        <dsp:cNvPr id="0" name=""/>
        <dsp:cNvSpPr/>
      </dsp:nvSpPr>
      <dsp:spPr>
        <a:xfrm>
          <a:off x="1286102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57F3C7-E05E-40BD-87E3-650BB0B7EF88}">
      <dsp:nvSpPr>
        <dsp:cNvPr id="0" name=""/>
        <dsp:cNvSpPr/>
      </dsp:nvSpPr>
      <dsp:spPr>
        <a:xfrm>
          <a:off x="1873233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EDEFA-437B-43C0-B8EB-5CE2598B66C3}">
      <dsp:nvSpPr>
        <dsp:cNvPr id="0" name=""/>
        <dsp:cNvSpPr/>
      </dsp:nvSpPr>
      <dsp:spPr>
        <a:xfrm>
          <a:off x="2460828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E177DF-EC96-42E4-924C-64C10470FE25}">
      <dsp:nvSpPr>
        <dsp:cNvPr id="0" name=""/>
        <dsp:cNvSpPr/>
      </dsp:nvSpPr>
      <dsp:spPr>
        <a:xfrm>
          <a:off x="3047960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8DE3C-B5C4-4F09-82F6-1087BAC3BD3E}">
      <dsp:nvSpPr>
        <dsp:cNvPr id="0" name=""/>
        <dsp:cNvSpPr/>
      </dsp:nvSpPr>
      <dsp:spPr>
        <a:xfrm>
          <a:off x="3635555" y="38015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0E0E-0149-4302-91A6-B6CA55FCEF68}">
      <dsp:nvSpPr>
        <dsp:cNvPr id="0" name=""/>
        <dsp:cNvSpPr/>
      </dsp:nvSpPr>
      <dsp:spPr>
        <a:xfrm>
          <a:off x="111375" y="457506"/>
          <a:ext cx="4231522" cy="6188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 York’s first constitution</a:t>
          </a:r>
          <a:r>
            <a:rPr lang="en-US" sz="1600" b="1" kern="1200" dirty="0" smtClean="0"/>
            <a:t> </a:t>
          </a:r>
          <a:r>
            <a:rPr lang="en-US" sz="1600" b="0" kern="1200" dirty="0" smtClean="0"/>
            <a:t>was </a:t>
          </a:r>
          <a:r>
            <a:rPr lang="en-US" sz="1600" b="1" kern="1200" dirty="0" smtClean="0">
              <a:solidFill>
                <a:srgbClr val="5D911D"/>
              </a:solidFill>
            </a:rPr>
            <a:t>created</a:t>
          </a:r>
          <a:r>
            <a:rPr lang="en-US" sz="1600" b="1" kern="1200" dirty="0" smtClean="0"/>
            <a:t> </a:t>
          </a:r>
          <a:r>
            <a:rPr lang="en-US" sz="1600" kern="1200" dirty="0" smtClean="0"/>
            <a:t>and </a:t>
          </a:r>
          <a:r>
            <a:rPr lang="en-US" sz="1600" b="1" i="0" kern="1200" dirty="0" smtClean="0">
              <a:solidFill>
                <a:srgbClr val="5D911D"/>
              </a:solidFill>
            </a:rPr>
            <a:t>adopted</a:t>
          </a:r>
          <a:r>
            <a:rPr lang="en-US" sz="1600" kern="1200" dirty="0" smtClean="0"/>
            <a:t> in 1777.</a:t>
          </a:r>
          <a:endParaRPr lang="en-US" sz="1600" kern="1200" dirty="0"/>
        </a:p>
      </dsp:txBody>
      <dsp:txXfrm>
        <a:off x="111375" y="457506"/>
        <a:ext cx="4231522" cy="618847"/>
      </dsp:txXfrm>
    </dsp:sp>
    <dsp:sp modelId="{4F7CCD92-BCD7-4438-98D5-E682D67924A9}">
      <dsp:nvSpPr>
        <dsp:cNvPr id="0" name=""/>
        <dsp:cNvSpPr/>
      </dsp:nvSpPr>
      <dsp:spPr>
        <a:xfrm>
          <a:off x="111375" y="1224577"/>
          <a:ext cx="4177218" cy="37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11375" y="1224577"/>
        <a:ext cx="4177218" cy="379747"/>
      </dsp:txXfrm>
    </dsp:sp>
    <dsp:sp modelId="{44124FE2-4021-406D-BEF7-2B416E7202A7}">
      <dsp:nvSpPr>
        <dsp:cNvPr id="0" name=""/>
        <dsp:cNvSpPr/>
      </dsp:nvSpPr>
      <dsp:spPr>
        <a:xfrm>
          <a:off x="111375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C1971-177D-4CFE-842F-60488673AAC9}">
      <dsp:nvSpPr>
        <dsp:cNvPr id="0" name=""/>
        <dsp:cNvSpPr/>
      </dsp:nvSpPr>
      <dsp:spPr>
        <a:xfrm>
          <a:off x="698506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9B144-13E6-4227-81B5-C607D86C13B2}">
      <dsp:nvSpPr>
        <dsp:cNvPr id="0" name=""/>
        <dsp:cNvSpPr/>
      </dsp:nvSpPr>
      <dsp:spPr>
        <a:xfrm>
          <a:off x="1286102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0ECE7-3FF3-4719-AD2F-4A40154B2442}">
      <dsp:nvSpPr>
        <dsp:cNvPr id="0" name=""/>
        <dsp:cNvSpPr/>
      </dsp:nvSpPr>
      <dsp:spPr>
        <a:xfrm>
          <a:off x="1873233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C1261D-31F2-41CE-B5C2-ACAE580F7124}">
      <dsp:nvSpPr>
        <dsp:cNvPr id="0" name=""/>
        <dsp:cNvSpPr/>
      </dsp:nvSpPr>
      <dsp:spPr>
        <a:xfrm>
          <a:off x="2460828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BF89A-21D3-4B34-BCFE-E378F78EB5A1}">
      <dsp:nvSpPr>
        <dsp:cNvPr id="0" name=""/>
        <dsp:cNvSpPr/>
      </dsp:nvSpPr>
      <dsp:spPr>
        <a:xfrm>
          <a:off x="3047960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E46BF-AFF4-42DC-801F-9E9D82608881}">
      <dsp:nvSpPr>
        <dsp:cNvPr id="0" name=""/>
        <dsp:cNvSpPr/>
      </dsp:nvSpPr>
      <dsp:spPr>
        <a:xfrm>
          <a:off x="3635555" y="1604325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37E67A-942F-4F47-A381-6E09DEFA56C8}">
      <dsp:nvSpPr>
        <dsp:cNvPr id="0" name=""/>
        <dsp:cNvSpPr/>
      </dsp:nvSpPr>
      <dsp:spPr>
        <a:xfrm>
          <a:off x="111375" y="1674356"/>
          <a:ext cx="4231522" cy="633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Similar to the future U.S. Constitution, the NY Constitution contained both </a:t>
          </a:r>
          <a:r>
            <a:rPr lang="en-US" sz="1600" b="1" kern="1200" dirty="0" smtClean="0">
              <a:solidFill>
                <a:srgbClr val="5D911D"/>
              </a:solidFill>
            </a:rPr>
            <a:t>separation of powers </a:t>
          </a:r>
          <a:r>
            <a:rPr lang="en-US" sz="1600" kern="1200" dirty="0" smtClean="0"/>
            <a:t>and </a:t>
          </a:r>
          <a:r>
            <a:rPr lang="en-US" sz="1600" b="1" kern="1200" dirty="0" smtClean="0">
              <a:solidFill>
                <a:srgbClr val="5D911D"/>
              </a:solidFill>
            </a:rPr>
            <a:t>checks and balances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111375" y="1674356"/>
        <a:ext cx="4231522" cy="633495"/>
      </dsp:txXfrm>
    </dsp:sp>
    <dsp:sp modelId="{620E799E-7E8C-4E0E-AC76-1260F5B82A91}">
      <dsp:nvSpPr>
        <dsp:cNvPr id="0" name=""/>
        <dsp:cNvSpPr/>
      </dsp:nvSpPr>
      <dsp:spPr>
        <a:xfrm>
          <a:off x="77205" y="2437462"/>
          <a:ext cx="4177218" cy="379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77205" y="2437462"/>
        <a:ext cx="4177218" cy="379747"/>
      </dsp:txXfrm>
    </dsp:sp>
    <dsp:sp modelId="{C98E3592-F293-431C-8528-00E736F029E0}">
      <dsp:nvSpPr>
        <dsp:cNvPr id="0" name=""/>
        <dsp:cNvSpPr/>
      </dsp:nvSpPr>
      <dsp:spPr>
        <a:xfrm>
          <a:off x="1833050" y="2819397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EA058-0C34-441F-B9A0-8B7BFC103CA9}">
      <dsp:nvSpPr>
        <dsp:cNvPr id="0" name=""/>
        <dsp:cNvSpPr/>
      </dsp:nvSpPr>
      <dsp:spPr>
        <a:xfrm>
          <a:off x="1841930" y="2819397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26D854-123C-4F2A-AADE-B13FE2B24F51}">
      <dsp:nvSpPr>
        <dsp:cNvPr id="0" name=""/>
        <dsp:cNvSpPr/>
      </dsp:nvSpPr>
      <dsp:spPr>
        <a:xfrm>
          <a:off x="1841930" y="2819397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88C35-6D2E-4CF0-8AE0-921F9BFF6114}">
      <dsp:nvSpPr>
        <dsp:cNvPr id="0" name=""/>
        <dsp:cNvSpPr/>
      </dsp:nvSpPr>
      <dsp:spPr>
        <a:xfrm>
          <a:off x="1841934" y="2833241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2C3DE-8710-4339-B86B-5BC9D8CC8CEB}">
      <dsp:nvSpPr>
        <dsp:cNvPr id="0" name=""/>
        <dsp:cNvSpPr/>
      </dsp:nvSpPr>
      <dsp:spPr>
        <a:xfrm>
          <a:off x="2133826" y="281358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C47D1-C059-4F40-A5DB-94D958AE90E2}">
      <dsp:nvSpPr>
        <dsp:cNvPr id="0" name=""/>
        <dsp:cNvSpPr/>
      </dsp:nvSpPr>
      <dsp:spPr>
        <a:xfrm>
          <a:off x="2664694" y="281358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8893E-43EF-4DDB-8ABA-80BE5CB1702C}">
      <dsp:nvSpPr>
        <dsp:cNvPr id="0" name=""/>
        <dsp:cNvSpPr/>
      </dsp:nvSpPr>
      <dsp:spPr>
        <a:xfrm>
          <a:off x="2678847" y="2813580"/>
          <a:ext cx="977469" cy="77355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279110-997D-439C-8EE1-172A8BE91E8E}">
      <dsp:nvSpPr>
        <dsp:cNvPr id="0" name=""/>
        <dsp:cNvSpPr/>
      </dsp:nvSpPr>
      <dsp:spPr>
        <a:xfrm>
          <a:off x="1714487" y="2819402"/>
          <a:ext cx="1964357" cy="7778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When was the U.S. Constitution created?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            1787</a:t>
          </a:r>
          <a:endParaRPr lang="en-US" sz="1600" kern="1200" dirty="0"/>
        </a:p>
      </dsp:txBody>
      <dsp:txXfrm>
        <a:off x="1714487" y="2819402"/>
        <a:ext cx="1964357" cy="777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6FFF0-7CA5-46BC-913D-95EBE26471F3}">
      <dsp:nvSpPr>
        <dsp:cNvPr id="0" name=""/>
        <dsp:cNvSpPr/>
      </dsp:nvSpPr>
      <dsp:spPr>
        <a:xfrm>
          <a:off x="4621" y="1016455"/>
          <a:ext cx="1381199" cy="1853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 major topic at this convention was the suffrage of the growing number of freed slaves.</a:t>
          </a:r>
          <a:endParaRPr lang="en-US" sz="1400" kern="1200" dirty="0" smtClean="0"/>
        </a:p>
      </dsp:txBody>
      <dsp:txXfrm>
        <a:off x="45075" y="1056909"/>
        <a:ext cx="1300291" cy="1772381"/>
      </dsp:txXfrm>
    </dsp:sp>
    <dsp:sp modelId="{512A4181-977E-4C0F-A6BF-B9C5A51BFD30}">
      <dsp:nvSpPr>
        <dsp:cNvPr id="0" name=""/>
        <dsp:cNvSpPr/>
      </dsp:nvSpPr>
      <dsp:spPr>
        <a:xfrm>
          <a:off x="1523940" y="1771831"/>
          <a:ext cx="292814" cy="342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523940" y="1840338"/>
        <a:ext cx="204970" cy="205523"/>
      </dsp:txXfrm>
    </dsp:sp>
    <dsp:sp modelId="{18F821B2-D84F-45BB-80C7-226042FA3A3D}">
      <dsp:nvSpPr>
        <dsp:cNvPr id="0" name=""/>
        <dsp:cNvSpPr/>
      </dsp:nvSpPr>
      <dsp:spPr>
        <a:xfrm>
          <a:off x="1938300" y="1016455"/>
          <a:ext cx="1381199" cy="1853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DECISION: </a:t>
          </a:r>
          <a:r>
            <a:rPr lang="en-US" sz="1400" b="0" kern="1200" dirty="0" smtClean="0">
              <a:solidFill>
                <a:schemeClr val="bg1"/>
              </a:solidFill>
            </a:rPr>
            <a:t>F</a:t>
          </a:r>
          <a:r>
            <a:rPr lang="en-US" sz="1400" b="0" kern="1200" dirty="0" smtClean="0"/>
            <a:t>r</a:t>
          </a:r>
          <a:r>
            <a:rPr lang="en-US" sz="1400" kern="1200" dirty="0" smtClean="0"/>
            <a:t>ee </a:t>
          </a:r>
          <a:r>
            <a:rPr lang="en-US" sz="1400" kern="1200" dirty="0" smtClean="0"/>
            <a:t>African Americans were granted the right to vote as long as they met a certain property requirement.  </a:t>
          </a:r>
          <a:endParaRPr lang="en-US" sz="1400" kern="1200" dirty="0"/>
        </a:p>
      </dsp:txBody>
      <dsp:txXfrm>
        <a:off x="1978754" y="1056909"/>
        <a:ext cx="1300291" cy="1772381"/>
      </dsp:txXfrm>
    </dsp:sp>
    <dsp:sp modelId="{C57ADD57-9D86-407E-B5AD-5005DC3936AA}">
      <dsp:nvSpPr>
        <dsp:cNvPr id="0" name=""/>
        <dsp:cNvSpPr/>
      </dsp:nvSpPr>
      <dsp:spPr>
        <a:xfrm>
          <a:off x="3457619" y="1771831"/>
          <a:ext cx="292814" cy="3425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457619" y="1840338"/>
        <a:ext cx="204970" cy="205523"/>
      </dsp:txXfrm>
    </dsp:sp>
    <dsp:sp modelId="{CC371835-F4A8-4492-8AC5-53E84419E6D9}">
      <dsp:nvSpPr>
        <dsp:cNvPr id="0" name=""/>
        <dsp:cNvSpPr/>
      </dsp:nvSpPr>
      <dsp:spPr>
        <a:xfrm>
          <a:off x="3871979" y="1016455"/>
          <a:ext cx="1381199" cy="1853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PROBLEM: </a:t>
          </a:r>
          <a:r>
            <a:rPr lang="en-US" sz="1400" kern="1200" dirty="0" smtClean="0"/>
            <a:t>This requirement served to prevent most of the newly freed slaves from obtaining the right to vote.  </a:t>
          </a:r>
          <a:endParaRPr lang="en-US" sz="1400" kern="1200" dirty="0"/>
        </a:p>
      </dsp:txBody>
      <dsp:txXfrm>
        <a:off x="3912433" y="1056909"/>
        <a:ext cx="1300291" cy="1772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0739-0EA9-4600-BBAF-88DA6D0452E6}">
      <dsp:nvSpPr>
        <dsp:cNvPr id="0" name=""/>
        <dsp:cNvSpPr/>
      </dsp:nvSpPr>
      <dsp:spPr>
        <a:xfrm>
          <a:off x="-3272429" y="-503443"/>
          <a:ext cx="3902486" cy="3902486"/>
        </a:xfrm>
        <a:prstGeom prst="blockArc">
          <a:avLst>
            <a:gd name="adj1" fmla="val 18900000"/>
            <a:gd name="adj2" fmla="val 2700000"/>
            <a:gd name="adj3" fmla="val 553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9D77D-F2D2-4ADE-84E4-4BDFF60FA621}">
      <dsp:nvSpPr>
        <dsp:cNvPr id="0" name=""/>
        <dsp:cNvSpPr/>
      </dsp:nvSpPr>
      <dsp:spPr>
        <a:xfrm>
          <a:off x="405135" y="289560"/>
          <a:ext cx="7101931" cy="57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7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u="none" kern="1200" dirty="0" smtClean="0">
              <a:solidFill>
                <a:schemeClr val="tx1"/>
              </a:solidFill>
            </a:rPr>
            <a:t>What Happen?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 group of women met at the NY convention to petition for their right to vote. </a:t>
          </a:r>
          <a:endParaRPr lang="en-US" sz="1500" kern="1200" dirty="0"/>
        </a:p>
      </dsp:txBody>
      <dsp:txXfrm>
        <a:off x="405135" y="289560"/>
        <a:ext cx="7101931" cy="579120"/>
      </dsp:txXfrm>
    </dsp:sp>
    <dsp:sp modelId="{8BA6FC66-D773-4B70-88F2-2419EBC5C74D}">
      <dsp:nvSpPr>
        <dsp:cNvPr id="0" name=""/>
        <dsp:cNvSpPr/>
      </dsp:nvSpPr>
      <dsp:spPr>
        <a:xfrm>
          <a:off x="43185" y="217170"/>
          <a:ext cx="723900" cy="723900"/>
        </a:xfrm>
        <a:prstGeom prst="ellipse">
          <a:avLst/>
        </a:prstGeom>
        <a:solidFill>
          <a:srgbClr val="5D911D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29B3B-E098-46A8-B1BC-6386D64AA444}">
      <dsp:nvSpPr>
        <dsp:cNvPr id="0" name=""/>
        <dsp:cNvSpPr/>
      </dsp:nvSpPr>
      <dsp:spPr>
        <a:xfrm>
          <a:off x="615645" y="1158239"/>
          <a:ext cx="6891421" cy="57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77" tIns="38100" rIns="38100" bIns="381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500" b="1" kern="1200" dirty="0" smtClean="0">
              <a:solidFill>
                <a:schemeClr val="tx1"/>
              </a:solidFill>
            </a:rPr>
            <a:t>Barrier</a:t>
          </a:r>
          <a:r>
            <a:rPr lang="en-US" sz="1500" b="1" kern="1200" smtClean="0">
              <a:solidFill>
                <a:schemeClr val="tx1"/>
              </a:solidFill>
            </a:rPr>
            <a:t>: </a:t>
          </a:r>
          <a:r>
            <a:rPr lang="en-US" sz="1500" kern="1200" smtClean="0"/>
            <a:t>At </a:t>
          </a:r>
          <a:r>
            <a:rPr lang="en-US" sz="1500" kern="1200" dirty="0" smtClean="0"/>
            <a:t>the time, suffrage was considered solely a part of the male sphere. </a:t>
          </a:r>
          <a:endParaRPr lang="en-US" sz="1500" kern="1200" dirty="0"/>
        </a:p>
      </dsp:txBody>
      <dsp:txXfrm>
        <a:off x="615645" y="1158239"/>
        <a:ext cx="6891421" cy="579120"/>
      </dsp:txXfrm>
    </dsp:sp>
    <dsp:sp modelId="{9D4DB43C-FDA6-4B9B-B99C-0D1F25AA5EFB}">
      <dsp:nvSpPr>
        <dsp:cNvPr id="0" name=""/>
        <dsp:cNvSpPr/>
      </dsp:nvSpPr>
      <dsp:spPr>
        <a:xfrm>
          <a:off x="253695" y="1085850"/>
          <a:ext cx="723900" cy="723900"/>
        </a:xfrm>
        <a:prstGeom prst="ellipse">
          <a:avLst/>
        </a:prstGeom>
        <a:solidFill>
          <a:srgbClr val="5D911D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99BEB-5CF9-4962-BFBB-B6FAD2464396}">
      <dsp:nvSpPr>
        <dsp:cNvPr id="0" name=""/>
        <dsp:cNvSpPr/>
      </dsp:nvSpPr>
      <dsp:spPr>
        <a:xfrm>
          <a:off x="405135" y="2026920"/>
          <a:ext cx="7101931" cy="5791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77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</a:rPr>
            <a:t>Result: </a:t>
          </a:r>
          <a:r>
            <a:rPr lang="en-US" sz="1500" kern="1200" dirty="0" smtClean="0"/>
            <a:t>Woman were not granted suffrage. However, they began the process of questioning woman’s citizenship rights in New York. </a:t>
          </a:r>
          <a:endParaRPr lang="en-US" sz="1500" kern="1200" dirty="0"/>
        </a:p>
      </dsp:txBody>
      <dsp:txXfrm>
        <a:off x="405135" y="2026920"/>
        <a:ext cx="7101931" cy="579120"/>
      </dsp:txXfrm>
    </dsp:sp>
    <dsp:sp modelId="{F9EE80B1-19D0-4AAF-980A-A65492130086}">
      <dsp:nvSpPr>
        <dsp:cNvPr id="0" name=""/>
        <dsp:cNvSpPr/>
      </dsp:nvSpPr>
      <dsp:spPr>
        <a:xfrm>
          <a:off x="60327" y="1949983"/>
          <a:ext cx="723900" cy="723900"/>
        </a:xfrm>
        <a:prstGeom prst="ellipse">
          <a:avLst/>
        </a:prstGeom>
        <a:solidFill>
          <a:srgbClr val="5D911D"/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4FF2C-C826-4890-9BC1-F46CC01D6C0B}">
      <dsp:nvSpPr>
        <dsp:cNvPr id="0" name=""/>
        <dsp:cNvSpPr/>
      </dsp:nvSpPr>
      <dsp:spPr>
        <a:xfrm>
          <a:off x="710699" y="2009"/>
          <a:ext cx="2160000" cy="132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The Great Question: </a:t>
          </a:r>
          <a:r>
            <a:rPr lang="en-US" sz="1400" kern="1200" dirty="0" smtClean="0"/>
            <a:t>“Should blacks and women be granted the same voting rights as white men?”  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710699" y="2009"/>
        <a:ext cx="2160000" cy="1326058"/>
      </dsp:txXfrm>
    </dsp:sp>
    <dsp:sp modelId="{1D3BCB96-999F-46AF-AE3A-3D7ACE52DEC2}">
      <dsp:nvSpPr>
        <dsp:cNvPr id="0" name=""/>
        <dsp:cNvSpPr/>
      </dsp:nvSpPr>
      <dsp:spPr>
        <a:xfrm>
          <a:off x="685814" y="1371600"/>
          <a:ext cx="2211610" cy="132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Problem:</a:t>
          </a:r>
          <a:r>
            <a:rPr lang="en-US" sz="1400" kern="1200" dirty="0" smtClean="0"/>
            <a:t> At this time, African Americans and woman did not present a solid front because the relationships between their leaders had become strained. </a:t>
          </a:r>
          <a:endParaRPr lang="en-US" sz="1400" kern="1200" dirty="0" smtClean="0"/>
        </a:p>
      </dsp:txBody>
      <dsp:txXfrm>
        <a:off x="685814" y="1371600"/>
        <a:ext cx="2211610" cy="1326058"/>
      </dsp:txXfrm>
    </dsp:sp>
    <dsp:sp modelId="{324B84AB-B286-45AC-BE11-ED012AB54707}">
      <dsp:nvSpPr>
        <dsp:cNvPr id="0" name=""/>
        <dsp:cNvSpPr/>
      </dsp:nvSpPr>
      <dsp:spPr>
        <a:xfrm>
          <a:off x="687272" y="2743200"/>
          <a:ext cx="2231050" cy="13260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rgbClr val="5D911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Result: </a:t>
          </a:r>
          <a:r>
            <a:rPr lang="en-US" sz="1400" kern="1200" dirty="0" smtClean="0"/>
            <a:t>Both groups would not receive the right to vote until a later period. </a:t>
          </a:r>
          <a:endParaRPr lang="en-US" sz="1400" kern="1200" dirty="0"/>
        </a:p>
      </dsp:txBody>
      <dsp:txXfrm>
        <a:off x="687272" y="2743200"/>
        <a:ext cx="2231050" cy="1326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519B7-B5A4-4C29-BE2B-3CAF20FF4FD3}">
      <dsp:nvSpPr>
        <dsp:cNvPr id="0" name=""/>
        <dsp:cNvSpPr/>
      </dsp:nvSpPr>
      <dsp:spPr>
        <a:xfrm>
          <a:off x="1306449" y="494541"/>
          <a:ext cx="1043115" cy="10431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93579-1427-4AEA-94BA-5EF4CA3F2DE3}">
      <dsp:nvSpPr>
        <dsp:cNvPr id="0" name=""/>
        <dsp:cNvSpPr/>
      </dsp:nvSpPr>
      <dsp:spPr>
        <a:xfrm>
          <a:off x="1341204" y="529317"/>
          <a:ext cx="973373" cy="9735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u="sng" kern="1200" dirty="0" smtClean="0"/>
            <a:t>20</a:t>
          </a:r>
          <a:r>
            <a:rPr lang="en-US" sz="1050" u="sng" kern="1200" baseline="30000" dirty="0" smtClean="0"/>
            <a:t>th</a:t>
          </a:r>
          <a:r>
            <a:rPr lang="en-US" sz="1050" u="sng" kern="1200" dirty="0" smtClean="0"/>
            <a:t> Amendment </a:t>
          </a:r>
          <a:r>
            <a:rPr lang="en-US" sz="1050" kern="1200" dirty="0" smtClean="0"/>
            <a:t>women</a:t>
          </a:r>
          <a:endParaRPr lang="en-US" sz="1050" kern="1200" dirty="0"/>
        </a:p>
      </dsp:txBody>
      <dsp:txXfrm>
        <a:off x="1480456" y="668421"/>
        <a:ext cx="695332" cy="695339"/>
      </dsp:txXfrm>
    </dsp:sp>
    <dsp:sp modelId="{69A12850-B27F-4D8B-8AE3-EB5DD056EF90}">
      <dsp:nvSpPr>
        <dsp:cNvPr id="0" name=""/>
        <dsp:cNvSpPr/>
      </dsp:nvSpPr>
      <dsp:spPr>
        <a:xfrm rot="2700000">
          <a:off x="228678" y="494425"/>
          <a:ext cx="1043149" cy="104314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8BDDA-8FD5-4813-9F57-05C2AC859496}">
      <dsp:nvSpPr>
        <dsp:cNvPr id="0" name=""/>
        <dsp:cNvSpPr/>
      </dsp:nvSpPr>
      <dsp:spPr>
        <a:xfrm>
          <a:off x="263566" y="529317"/>
          <a:ext cx="973373" cy="97354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u="sng" kern="1200" dirty="0" smtClean="0"/>
            <a:t>15th Amendment </a:t>
          </a:r>
          <a:r>
            <a:rPr lang="en-US" sz="900" kern="1200" dirty="0" smtClean="0"/>
            <a:t>African Americans </a:t>
          </a:r>
          <a:endParaRPr lang="en-US" sz="900" kern="1200" dirty="0"/>
        </a:p>
      </dsp:txBody>
      <dsp:txXfrm>
        <a:off x="402586" y="668421"/>
        <a:ext cx="695332" cy="6953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1A351-83EE-4398-9FD8-B0669D68F1A9}">
      <dsp:nvSpPr>
        <dsp:cNvPr id="0" name=""/>
        <dsp:cNvSpPr/>
      </dsp:nvSpPr>
      <dsp:spPr>
        <a:xfrm>
          <a:off x="80230" y="8304"/>
          <a:ext cx="7383339" cy="10752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070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80230" y="277128"/>
        <a:ext cx="7114515" cy="537647"/>
      </dsp:txXfrm>
    </dsp:sp>
    <dsp:sp modelId="{2876CC32-C973-4B81-95C8-638C45425E76}">
      <dsp:nvSpPr>
        <dsp:cNvPr id="0" name=""/>
        <dsp:cNvSpPr/>
      </dsp:nvSpPr>
      <dsp:spPr>
        <a:xfrm>
          <a:off x="80230" y="837512"/>
          <a:ext cx="2274068" cy="207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There is an article in the NY Constitution that requires that a question as to whether to hold a convention is automatically placed on the NY general ballot every twenty years. </a:t>
          </a:r>
          <a:endParaRPr lang="en-US" sz="1700" kern="1200" dirty="0"/>
        </a:p>
      </dsp:txBody>
      <dsp:txXfrm>
        <a:off x="80230" y="837512"/>
        <a:ext cx="2274068" cy="2071415"/>
      </dsp:txXfrm>
    </dsp:sp>
    <dsp:sp modelId="{C699F45B-5DE8-41DD-B538-259F98AF2714}">
      <dsp:nvSpPr>
        <dsp:cNvPr id="0" name=""/>
        <dsp:cNvSpPr/>
      </dsp:nvSpPr>
      <dsp:spPr>
        <a:xfrm>
          <a:off x="2354298" y="366735"/>
          <a:ext cx="5109271" cy="10752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070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2354298" y="635559"/>
        <a:ext cx="4840447" cy="537647"/>
      </dsp:txXfrm>
    </dsp:sp>
    <dsp:sp modelId="{121EE4D3-099C-48D5-A4A9-4DBCBA5EAAA8}">
      <dsp:nvSpPr>
        <dsp:cNvPr id="0" name=""/>
        <dsp:cNvSpPr/>
      </dsp:nvSpPr>
      <dsp:spPr>
        <a:xfrm>
          <a:off x="2354298" y="1195943"/>
          <a:ext cx="2274068" cy="2071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This idea is based off the Jeffersonian view that it is healthy for a democracy to have each generation define anew their governing arrangements. </a:t>
          </a:r>
          <a:endParaRPr lang="en-US" sz="1700" kern="1200" dirty="0"/>
        </a:p>
      </dsp:txBody>
      <dsp:txXfrm>
        <a:off x="2354298" y="1195943"/>
        <a:ext cx="2274068" cy="2071415"/>
      </dsp:txXfrm>
    </dsp:sp>
    <dsp:sp modelId="{8E98A97F-32C7-4F54-B6F7-44C093430C40}">
      <dsp:nvSpPr>
        <dsp:cNvPr id="0" name=""/>
        <dsp:cNvSpPr/>
      </dsp:nvSpPr>
      <dsp:spPr>
        <a:xfrm>
          <a:off x="4628367" y="725167"/>
          <a:ext cx="2835202" cy="10752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0703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628367" y="993991"/>
        <a:ext cx="2566378" cy="537647"/>
      </dsp:txXfrm>
    </dsp:sp>
    <dsp:sp modelId="{975A64AE-71B6-4F40-8C4D-B0279058AE85}">
      <dsp:nvSpPr>
        <dsp:cNvPr id="0" name=""/>
        <dsp:cNvSpPr/>
      </dsp:nvSpPr>
      <dsp:spPr>
        <a:xfrm>
          <a:off x="4628367" y="1554375"/>
          <a:ext cx="2274068" cy="20411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5D911D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Thus, the issue at hand in 1997 was whether to approve holding a convention to consider and propose changes to the NY Constitution. 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RESULT: voted down</a:t>
          </a:r>
          <a:endParaRPr lang="en-US" sz="1300" kern="1200" dirty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4628367" y="1554375"/>
        <a:ext cx="2274068" cy="204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B18F847-3B3E-4F03-BDB7-B4A53E5789C6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75025C7-4097-42F2-BAED-4AEC4B5A1C4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-838200"/>
            <a:ext cx="7239000" cy="3657600"/>
          </a:xfrm>
        </p:spPr>
        <p:txBody>
          <a:bodyPr/>
          <a:lstStyle/>
          <a:p>
            <a:pPr algn="ctr"/>
            <a:r>
              <a:rPr lang="en-US" sz="7200" dirty="0" smtClean="0"/>
              <a:t>The New </a:t>
            </a:r>
            <a:r>
              <a:rPr lang="en-US" sz="7200" dirty="0"/>
              <a:t>York State Constitution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75" y="4443098"/>
            <a:ext cx="3962400" cy="990600"/>
          </a:xfrm>
          <a:ln w="38100">
            <a:solidFill>
              <a:srgbClr val="5D911D"/>
            </a:solidFill>
          </a:ln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Author: Brent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Dukin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Editor: Kaitlin Murphy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00399"/>
            <a:ext cx="1649211" cy="2759507"/>
          </a:xfrm>
          <a:prstGeom prst="rect">
            <a:avLst/>
          </a:prstGeom>
        </p:spPr>
      </p:pic>
      <p:sp>
        <p:nvSpPr>
          <p:cNvPr id="6" name="AutoShape 2" descr="data:image/jpeg;base64,/9j/4AAQSkZJRgABAQAAAQABAAD/2wCEAAkGBhMQEBUUEhMVEhUWFxQUERUVFBQUFRgUFRUVFRgVFBIXHCYeFxkjGRQUHy8gIycpLCwsFR4xNTAqNSYrLCkBCQoKDgwOGg8PGi8fHCQsLCwtLCwsKSwuLywqLCwsLCwpKSwsLCwvLCwsLCwsLCwpKSwsLCwpLCwsLCosKSwsLP/AABEIARIAuAMBIgACEQEDEQH/xAAbAAEAAgMBAQAAAAAAAAAAAAAABAUCAwYHAf/EADoQAAIBAgMFBQcDAgYDAAAAAAABAgMRBCExBRJBUWEGcYGRsRMUIqHB0fAyUuEWogcVI0Jy8XOCkv/EABoBAQADAQEBAAAAAAAAAAAAAAABAgQDBQb/xAAnEQEAAgIBAwMDBQAAAAAAAAAAAQIDERIEITETQVEFIqEUIzJhgf/aAAwDAQACEQMRAD8A9wAAAAAAAAAAAAAAAAAAAAAAAAAAAAAAAAAAAAAAAAAAAAAAAAAAAAAAAAAAAAAAAAAAAAAAAAAAAAAAAAAAAAAAAAAAAAAAAAAAAAAAAAAAAAAAAAAAAAAAAAAAAAAAAAAAAAj4vaFOkr1JqN9FxfdFZsiZiI3IkAp/6opcFJ+X3I8u18U86b8JK/k0cJ6nFHmyvKHQApaHa2hLVyh/yj9rlvRrxmrxkpLmmn6HSmWl/wCM7TExLMAHRIAAAAAAAAAAAAAAAAAAAAAibUqVI0ZulbfS+G6ulnm2rq9ld26HAYjYeKnJ1Jy9rJ6u9nbkk3a3RHpRAr7KTd4Pd6cP4MvUYPVjupeu3CUKbi7TUovqnf8AklSoqSzyfT5HRYrZtRJ3ipLpn/ayolQSeScWu/0Z5lsHDtLjMaVE8G9NXfxI0MZUw87xk4y4NcV1Wj8ToZXjmlnzXLu+xDWx99NXi7Wbvk76tp8HdWzyscp6fv8AZ5Qsdkdur2jiIqPKcU7f+0ft5HWUqsZq8WpJ6NNNeaPOFhVGLUl0bv5W+5hs3btTCVPhblTbW9F6NdOUs9eNjXi6u+LUZe8fPu6VyfL00118TCmt6cowWSvJqKu9FdmrZ20YYimqlN3T80+KkuDPNf8AFXF1K2NwuFpyknZS+FtfHWn7ON7clF//AEz07XiK8o7tFK8pepg14agqcIwWkYqKvyirL0Nh0VAAAAAAAAAAAAAAAAAAANGKwUaitJdzWTXczecT2v7ceyvTovPSU/pH7lL619y9Mc5J1C0x+HoUV/qVUrcLXl5XyOaxm38OpWjLub+F/J+h55tLtA5t3m34la9oLV3fzMF+M+I09Gn02sx3ejYybklKElLXk736rVpepXVKztZq3f8Awc3snaEr/BGor62g3F960fkdJhqVSr+qlJr96i1br8X08jFlxTPeO7Bn+n5cfeI3Cz7LVN+q6bm4KV3k+K+WnoQ9n4BV9vTi5XjSbSl/46dl/caKez6kKl/7rqyTTWaNOCoVqWJqVUt7ebaaktLPNq99bHbBPGurR4lp6XDltj1Pbv8AH5ek7U2c6FKU1XaUVd3dr8kmtDnKPaSs2t2c/FtX62ZCq1JYlbs3UksnZKydno83l5ceZb4DY07XjTbvxfw+d3c0zabT9vZvrjjHX9zUz/idhdu11+qfmolxR22/9yT7sn5Moq2xKkI7zs+a4orp7SUcnw8L9yZ052r5cfQpk/j+HoGHxUaivF35813o2nD4Da7S5dU+nyL7Z/aKMmozdm9JcPFcO871yxPljy9LavhdAJg6sgAAAAAAAAAacZilSpym9Iq/fyXmExG+0KPth2gWHpOMX8Uln0j/ACeJ7RxE682lnd5nQdr9rSq1Gr5t3f2/ORV4PBuKu7K/W/yMOTJuXvdL03Gvdhs3sqnnPPj08+R0eB2RQgl8K6Oyfgiu9+f6Yuyz/LGKx73lurLXN2W6ur56HDbfwmXXYTBQdm87csuGngT47Kptr0vlyzucfHb+trtKyurWUm8++y9BDb9SnK0Zt6Z8Xloi8Wr8M9sOSfE6d8tjYOmviin+7ek355kihi8BB2Xsk1l+lP5nnON21vxzb63zbfeU9DG63loslz6cy3qxE9ohzjorXjd7y9qxG3MPRWq6KKv5JESHbPDvTeXerHmGH2s5pXvkvX6mFStZt20dm29Fzt4sv68+zlH06ni0zt6Lj+2lO1opyutVp3nKSrtvOSfC9lne9uJz1HHJZLJvW+ngzfh281lbnbiuvgjja828tmPpqYo7L6KysnZfnI3xm1LN+KKpY5xefDUkRxCbtrfNDZNZdh2e2/uv2dSWT/S3wb4d1zqzySD+Ky8n6X8j0Dsvtf21Pdl+qHPVx4PvWj8DVhyb+2Xldb03H9yv+rsAGl5YAAAAAHNdt8fuUlHn8T8NPqdKedf4jYl77XKKXhqzllnVWrpKcssOArvfqNtc2vF/nka6mJtbpw/NTGVVvjwt5fnzI9eXM899N47JUMTrlbey5vq13mqvWle8srW3Y9HrYj7+dnrZfIVa288+Cea/OhOleepZe+brdkmnnFPh1fC5lLGbjXxXXHvIsILdb1IOIqN2tbJWulzI0vz2sK+0fidr8clfvPk8ReO9kru9uKz0uVUZuL3ra3t6HyMnfh9NeCI06xPw6OWMbaUcsvLxFXH3ebVm89Sqp1JXt+myy5Wf58j7LFJpos4+61WIz1TtZ53vbob6OK+K93bpyKaVe78LIk4WzWvhwI0mfC+p4m+juuRM94zvaxz9KVuJYYWvfXO+RLnK6hXu014+H8F7sTGOnWhPRXz6xlkzkIYmz6ZdcyfhcZZefkTFtTtF8fOunsgIex8R7TD05c4Rv3pW+hMPSidxt8paOMzAACUAAAHnv+IGzXUnJrkvOy+x6Ecz2rw98+a9DlljdWrpb8cm3juKouOVrflm/kyqqNr84I7TaWDV3+cCkxWBV9LO1jDp9BXJEqmEuLtp8+q8DFNWeViVPAPN6X05cbkerSd7ebJT2mUd3tfhp4mmay68fzmSJU25dEfalK+Ull07iEq+7emaXyPlKWavpfyNlWm4uy1fTgY4ak83pbOxDrHh9VRttLw4G6lTTfLL5mMIOTTta+hIhGzt1JJ/phTp2afkS6C8zGNNvThpfUlUqGnMhWZ7PtOej58OpupZcLHynhW9OZL935dMuoV3BGWi8fqWOGTk8xhsLezfT/ovNn7PTkNbVnLEQ73so37pTvw3l5SkWxC2PQUKMUtM35tk09KnasPmMs7vaf7kABZzAAAKntFh96mWxoxtLeg0VtG4XxzxtEvLdoULMpq9K7tx+iOs2rhrSaOfrUrWyzRhmHuUtuFXOOaz0yRGqUkm2vJlniFbhw9SNOknz4eViHSJQKmGTWmX1NSw6sr5k5xtr4Gv2PyRC20GeFtJPisjFbLVr95PmriNHK/gQvFphB9zyXTP/o3QwOd7ktQXibd3wJOUtcaK46dD7CiuRuUeB9VrKxCNvsI2NsY2ehgoZkqjHpfggrtJwlG75HVbKwyV2UGDWZ1ex6F3FcG8/wA8zpSO7NmtqHT4WG7CK6I2gG94kzsAAQAAAAAOU7Q7PtLv0OPxdOz8z1DaWD9pDqtDzvbNHdbMuSupel02TcaUlazlZ8rEWba05XRliqlny0zIk6/XTnxOEvQrDbUqLd668zRUT1fkYKrqaJYxJ+hG3SKz7JCly0+pi5LLh15sjLFLLPXXoYe9re5kbW4ymRqW1NsKpXSxfU+rGLuGzitZMRkVyxdzZTr34jaOK1pO3jqTKXpoVlGsmWdBpslzmFvs+ndo7fYOGsnLwX1OV2Lh22orVs72hRUIqK4GnDX3eb1V/ZsABpecAAAAAAAAHJdtNlfA6kF/y6PmdTOdiHicQmmnmnk09Gito3Gl6Xmk7h4bjcVrd9xWz2jlz/NTqO3PZOVNurQTlT1lFZyh949eHHmefzrvMxWpMS97DlreNwsZY1vjfx4EaripOStbP17iB7XN+WiMfb/nPwKcWuLQne/N55X8PQ0yxV2uHDJZWIjqNZapcHlqPaK/lZkcVucQsPec/PQ+vEemWvoQI1MzKVR/nUnipzhY0q9uK6fclYbE2KaNTuN8Kq9CNJm0Oiw+KuXmzazZx1DEO+R6L2I2K3arWVo6wi/93Vr9vr3F6Um06ZM+StK7l3PZbZu5D2klnJfAuNub6s6ArqOMTJlOpc31jUaeDe83nctoCBKgAAAAAHyR9PjAhYqpYoMbimdDiaVykxmCuBSVcUzgu1WxKc25wW5LV7q+F98eD7j0OtgWVmM2RvcCJiJ8rVtNZ3Dxivh5RdmiPKR6hjOyafAqq3Y98jnOOGmvVXhwe8fd87KXY9/t+Rh/R7/avIj0oW/WWciqh99odZ/R7/avIyXY9/t+Q9I/V2copEzB4WVR2ivHQ6ej2PfL5Fxs/svuvQmMUInrL+zHs72bp07Tn/qS1V18K7o8fHyOsp4lmjDbPsibSwLOkREeGW17XndpTMHimdBg6tylwmBZeYWjYlVOizIxijIAAAAAAAADGUSPUw1yULAVdTAJ8CNU2YXjiYumBz09ldDRLY65HTOijF0EBy72MuRj/kq5HUvDoe7IDlv8lXI+rYq5HT+7I++7oDm47HXI3w2V0L72CMlRQFNDZhJp7PRZKmfVECNTwtiRGFjKx9AAAAAAAAAAAAAAAAAAAAAAAAAAAAAAAAAAAAAAAAAAAAAAAAAAAAAAAAAAAAAAAAAAAAAAAAAAAAAAAAAAAAAAAAAAAAAAAAAAAAAAP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000">
            <a:off x="3883535" y="3641283"/>
            <a:ext cx="1092681" cy="12400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19800" y="5953674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https://www.nyhistory.org/web/crossroads/images/medium/constitution_ny_title.jpg</a:t>
            </a:r>
            <a:endParaRPr lang="en-US" sz="500" dirty="0"/>
          </a:p>
        </p:txBody>
      </p:sp>
      <p:sp>
        <p:nvSpPr>
          <p:cNvPr id="10" name="Rectangle 9"/>
          <p:cNvSpPr/>
          <p:nvPr/>
        </p:nvSpPr>
        <p:spPr>
          <a:xfrm>
            <a:off x="3048000" y="5486399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http://states.phillipmartin.info/new_york/newyork_apple.html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1066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ADOPTION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76590981"/>
              </p:ext>
            </p:extLst>
          </p:nvPr>
        </p:nvGraphicFramePr>
        <p:xfrm>
          <a:off x="3924300" y="1143000"/>
          <a:ext cx="4724400" cy="360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Elbow Connector 11"/>
          <p:cNvCxnSpPr/>
          <p:nvPr/>
        </p:nvCxnSpPr>
        <p:spPr>
          <a:xfrm>
            <a:off x="6132620" y="4424994"/>
            <a:ext cx="381000" cy="152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3467100" cy="40481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563" y="51816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https://www.nyhistory.org/web/crossroads/gallery/all/constitution_ny_p31.html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8637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2662"/>
            <a:ext cx="2895600" cy="16002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1821</a:t>
            </a:r>
            <a:endParaRPr lang="en-US" sz="8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0987721"/>
              </p:ext>
            </p:extLst>
          </p:nvPr>
        </p:nvGraphicFramePr>
        <p:xfrm>
          <a:off x="3733800" y="2514600"/>
          <a:ext cx="5257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0" y="609600"/>
            <a:ext cx="4953000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The NY Constitutional Convention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163" y="2438400"/>
            <a:ext cx="3085834" cy="18162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69163" y="4279918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 smtClean="0"/>
              <a:t>http://arcweb.sos.state.or.us/pages/exhibits/1857/images/after/virginia.jpg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10262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281857"/>
            <a:ext cx="44196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1846</a:t>
            </a:r>
            <a:r>
              <a:rPr lang="en-US" dirty="0" smtClean="0"/>
              <a:t>- The NY Constitutional Convention</a:t>
            </a:r>
            <a:endParaRPr lang="en-US" dirty="0"/>
          </a:p>
        </p:txBody>
      </p:sp>
      <p:graphicFrame>
        <p:nvGraphicFramePr>
          <p:cNvPr id="5" name="Picture Placeholder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262678921"/>
              </p:ext>
            </p:extLst>
          </p:nvPr>
        </p:nvGraphicFramePr>
        <p:xfrm>
          <a:off x="777875" y="457200"/>
          <a:ext cx="75438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54756"/>
            <a:ext cx="1932013" cy="29212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91940" y="6190863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http://www.public.navy.mil/airfor/nalo/Pages/Women'sEqualityDay.aspx</a:t>
            </a:r>
          </a:p>
        </p:txBody>
      </p:sp>
    </p:spTree>
    <p:extLst>
      <p:ext uri="{BB962C8B-B14F-4D97-AF65-F5344CB8AC3E}">
        <p14:creationId xmlns:p14="http://schemas.microsoft.com/office/powerpoint/2010/main" val="17472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419600"/>
            <a:ext cx="5961679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                     The New York </a:t>
            </a:r>
            <a:br>
              <a:rPr lang="en-US" sz="4000" dirty="0" smtClean="0"/>
            </a:br>
            <a:r>
              <a:rPr lang="en-US" sz="4000" dirty="0" smtClean="0"/>
              <a:t>Constitutional Convention 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53458"/>
              </p:ext>
            </p:extLst>
          </p:nvPr>
        </p:nvGraphicFramePr>
        <p:xfrm>
          <a:off x="-76200" y="609600"/>
          <a:ext cx="35813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657600" y="4419600"/>
            <a:ext cx="187743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>
                <a:ln w="31550" cmpd="sng">
                  <a:gradFill>
                    <a:gsLst>
                      <a:gs pos="25000">
                        <a:srgbClr val="AD0101">
                          <a:shade val="25000"/>
                          <a:satMod val="190000"/>
                        </a:srgbClr>
                      </a:gs>
                      <a:gs pos="80000">
                        <a:srgbClr val="AD0101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1867</a:t>
            </a:r>
            <a:endParaRPr lang="en-US" sz="6600" b="1" dirty="0">
              <a:ln w="31550" cmpd="sng">
                <a:gradFill>
                  <a:gsLst>
                    <a:gs pos="25000">
                      <a:srgbClr val="AD0101">
                        <a:shade val="25000"/>
                        <a:satMod val="190000"/>
                      </a:srgbClr>
                    </a:gs>
                    <a:gs pos="80000">
                      <a:srgbClr val="AD0101">
                        <a:tint val="75000"/>
                        <a:satMod val="19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46089402"/>
              </p:ext>
            </p:extLst>
          </p:nvPr>
        </p:nvGraphicFramePr>
        <p:xfrm>
          <a:off x="381000" y="4343400"/>
          <a:ext cx="23622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9676" y="2481947"/>
            <a:ext cx="2895600" cy="19509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3400"/>
            <a:ext cx="2561676" cy="18533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3962400" y="249941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</a:t>
            </a:r>
            <a:r>
              <a:rPr lang="en-US" sz="500" dirty="0" smtClean="0"/>
              <a:t>www.altfg.com/blog/film-festivals/2009-festival-o</a:t>
            </a:r>
          </a:p>
          <a:p>
            <a:r>
              <a:rPr lang="en-US" sz="500" dirty="0" smtClean="0"/>
              <a:t>f-preservation-secret-beyond-the-door</a:t>
            </a:r>
            <a:r>
              <a:rPr lang="en-US" sz="500" dirty="0"/>
              <a:t>/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09676" y="4495800"/>
            <a:ext cx="4572000" cy="1692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00" dirty="0"/>
              <a:t>http://www.photography-collection.com/news/bruce-davidson-receives-world-photography-award/</a:t>
            </a:r>
          </a:p>
        </p:txBody>
      </p:sp>
    </p:spTree>
    <p:extLst>
      <p:ext uri="{BB962C8B-B14F-4D97-AF65-F5344CB8AC3E}">
        <p14:creationId xmlns:p14="http://schemas.microsoft.com/office/powerpoint/2010/main" val="377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31166"/>
            <a:ext cx="4114800" cy="20313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+mj-lt"/>
              </a:rPr>
              <a:t>1997</a:t>
            </a:r>
            <a:r>
              <a:rPr lang="en-US" sz="3600" b="1" dirty="0" smtClean="0">
                <a:latin typeface="+mj-lt"/>
              </a:rPr>
              <a:t>- New </a:t>
            </a:r>
            <a:r>
              <a:rPr lang="en-US" sz="3600" b="1" dirty="0">
                <a:latin typeface="+mj-lt"/>
              </a:rPr>
              <a:t>York Constitutional </a:t>
            </a:r>
            <a:endParaRPr lang="en-US" sz="3600" b="1" dirty="0" smtClean="0">
              <a:latin typeface="+mj-lt"/>
            </a:endParaRPr>
          </a:p>
          <a:p>
            <a:pPr algn="ctr"/>
            <a:r>
              <a:rPr lang="en-US" sz="3600" b="1" dirty="0" smtClean="0">
                <a:latin typeface="+mj-lt"/>
              </a:rPr>
              <a:t>Convention Vote </a:t>
            </a:r>
          </a:p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2172905"/>
              </p:ext>
            </p:extLst>
          </p:nvPr>
        </p:nvGraphicFramePr>
        <p:xfrm>
          <a:off x="1143000" y="2488495"/>
          <a:ext cx="7543800" cy="3603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52418"/>
            <a:ext cx="3009900" cy="200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57200"/>
            <a:ext cx="34307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+mj-lt"/>
              </a:rPr>
              <a:t>Bibliography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720840"/>
            <a:ext cx="7315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Gerber, Scott D. "The Origins of an Independent </a:t>
            </a:r>
            <a:endParaRPr lang="en-US" sz="2400" dirty="0" smtClean="0"/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Judiciary </a:t>
            </a:r>
            <a:r>
              <a:rPr lang="en-US" sz="2400" dirty="0"/>
              <a:t>in New York, 1621-1777." </a:t>
            </a:r>
            <a:r>
              <a:rPr lang="en-US" sz="2400" i="1" dirty="0"/>
              <a:t>Social </a:t>
            </a:r>
            <a:r>
              <a:rPr lang="en-US" sz="2400" i="1" dirty="0" smtClean="0"/>
              <a:t>	Philosophy </a:t>
            </a:r>
            <a:r>
              <a:rPr lang="en-US" sz="2400" i="1" dirty="0"/>
              <a:t>&amp; Policy</a:t>
            </a:r>
            <a:r>
              <a:rPr lang="en-US" sz="2400" dirty="0"/>
              <a:t> 28 (2011): 179-201.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Newman, Richard. "Emancipating New York: The </a:t>
            </a:r>
            <a:r>
              <a:rPr lang="en-US" sz="2400" dirty="0" smtClean="0"/>
              <a:t>	Politics </a:t>
            </a:r>
            <a:r>
              <a:rPr lang="en-US" sz="2400" dirty="0"/>
              <a:t>of Slavery and Freedom, 1777-1827." </a:t>
            </a:r>
            <a:r>
              <a:rPr lang="en-US" sz="2400" i="1" dirty="0"/>
              <a:t>The </a:t>
            </a:r>
            <a:r>
              <a:rPr lang="en-US" sz="2400" i="1" dirty="0" smtClean="0"/>
              <a:t>	Journal </a:t>
            </a:r>
            <a:r>
              <a:rPr lang="en-US" sz="2400" i="1" dirty="0"/>
              <a:t>of Southern History</a:t>
            </a:r>
            <a:r>
              <a:rPr lang="en-US" sz="2400" dirty="0"/>
              <a:t> 74 (2008): 152-154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Garland, Libby. ""Irrespective of Race, Color Or Sex:" </a:t>
            </a:r>
            <a:r>
              <a:rPr lang="en-US" sz="2400" dirty="0" smtClean="0"/>
              <a:t>	Susan </a:t>
            </a:r>
            <a:r>
              <a:rPr lang="en-US" sz="2400" dirty="0"/>
              <a:t>B. Anthony and the New York State </a:t>
            </a:r>
            <a:r>
              <a:rPr lang="en-US" sz="2400" dirty="0" smtClean="0"/>
              <a:t>	Constitutional </a:t>
            </a:r>
            <a:r>
              <a:rPr lang="en-US" sz="2400" dirty="0"/>
              <a:t>Convention of 1867." </a:t>
            </a:r>
            <a:r>
              <a:rPr lang="en-US" sz="2400" i="1" dirty="0"/>
              <a:t>Magazine of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i="1" dirty="0" smtClean="0"/>
              <a:t>History</a:t>
            </a:r>
            <a:r>
              <a:rPr lang="en-US" sz="2400" dirty="0" smtClean="0"/>
              <a:t> </a:t>
            </a:r>
            <a:r>
              <a:rPr lang="en-US" sz="2400" dirty="0"/>
              <a:t>19 (2005): 61-64</a:t>
            </a:r>
          </a:p>
        </p:txBody>
      </p:sp>
    </p:spTree>
    <p:extLst>
      <p:ext uri="{BB962C8B-B14F-4D97-AF65-F5344CB8AC3E}">
        <p14:creationId xmlns:p14="http://schemas.microsoft.com/office/powerpoint/2010/main" val="19686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Gerber, Scott D. "The Origins of an Independent Judiciary </a:t>
            </a:r>
            <a:r>
              <a:rPr lang="en-US" sz="2400" dirty="0" smtClean="0"/>
              <a:t>	in </a:t>
            </a:r>
            <a:r>
              <a:rPr lang="en-US" sz="2400" dirty="0"/>
              <a:t>New York, 1621-1777." </a:t>
            </a:r>
            <a:r>
              <a:rPr lang="en-US" sz="2400" i="1" dirty="0"/>
              <a:t>Social Philosophy &amp; </a:t>
            </a:r>
            <a:r>
              <a:rPr lang="en-US" sz="2400" i="1" dirty="0" smtClean="0"/>
              <a:t>	Policy</a:t>
            </a:r>
            <a:r>
              <a:rPr lang="en-US" sz="2400" dirty="0" smtClean="0"/>
              <a:t> </a:t>
            </a:r>
            <a:r>
              <a:rPr lang="en-US" sz="2400" dirty="0"/>
              <a:t>28 (2011): 179-201.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Newman, Richard. "Emancipating New York: The Politics </a:t>
            </a:r>
            <a:r>
              <a:rPr lang="en-US" sz="2400" dirty="0" smtClean="0"/>
              <a:t>	of </a:t>
            </a:r>
            <a:r>
              <a:rPr lang="en-US" sz="2400" dirty="0"/>
              <a:t>Slavery and Freedom, 1777-1827." </a:t>
            </a:r>
            <a:r>
              <a:rPr lang="en-US" sz="2400" i="1" dirty="0"/>
              <a:t>The Journal of </a:t>
            </a:r>
            <a:r>
              <a:rPr lang="en-US" sz="2400" i="1" dirty="0" smtClean="0"/>
              <a:t>	Southern </a:t>
            </a:r>
            <a:r>
              <a:rPr lang="en-US" sz="2400" i="1" dirty="0"/>
              <a:t>History</a:t>
            </a:r>
            <a:r>
              <a:rPr lang="en-US" sz="2400" dirty="0"/>
              <a:t> 74 (2008): 152-154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Garland, Libby. </a:t>
            </a:r>
            <a:r>
              <a:rPr lang="en-US" sz="2400" dirty="0" smtClean="0"/>
              <a:t>"</a:t>
            </a:r>
            <a:r>
              <a:rPr lang="en-US" sz="2400" dirty="0"/>
              <a:t>Irrespective of Race, Color Or Sex:" </a:t>
            </a:r>
            <a:r>
              <a:rPr lang="en-US" sz="2400" dirty="0" smtClean="0"/>
              <a:t>	Susan </a:t>
            </a:r>
            <a:r>
              <a:rPr lang="en-US" sz="2400" dirty="0"/>
              <a:t>B. Anthony and the New York State </a:t>
            </a:r>
            <a:r>
              <a:rPr lang="en-US" sz="2400" dirty="0" smtClean="0"/>
              <a:t>	Constitutional </a:t>
            </a:r>
            <a:r>
              <a:rPr lang="en-US" sz="2400" dirty="0"/>
              <a:t>Convention of 1867." </a:t>
            </a:r>
            <a:r>
              <a:rPr lang="en-US" sz="2400" i="1" dirty="0"/>
              <a:t>Magazine of</a:t>
            </a:r>
            <a:r>
              <a:rPr lang="en-US" sz="2400" dirty="0"/>
              <a:t> </a:t>
            </a:r>
            <a:r>
              <a:rPr lang="en-US" sz="2400" dirty="0" smtClean="0"/>
              <a:t>	</a:t>
            </a:r>
            <a:r>
              <a:rPr lang="en-US" sz="2400" i="1" dirty="0" smtClean="0"/>
              <a:t>History</a:t>
            </a:r>
            <a:r>
              <a:rPr lang="en-US" sz="2400" dirty="0" smtClean="0"/>
              <a:t> </a:t>
            </a:r>
            <a:r>
              <a:rPr lang="en-US" sz="2400" dirty="0"/>
              <a:t>19 (2005): 61-64</a:t>
            </a:r>
          </a:p>
        </p:txBody>
      </p:sp>
    </p:spTree>
    <p:extLst>
      <p:ext uri="{BB962C8B-B14F-4D97-AF65-F5344CB8AC3E}">
        <p14:creationId xmlns:p14="http://schemas.microsoft.com/office/powerpoint/2010/main" val="9719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138</TotalTime>
  <Words>393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The New York State Constitution</vt:lpstr>
      <vt:lpstr>ADOPTION</vt:lpstr>
      <vt:lpstr>1821</vt:lpstr>
      <vt:lpstr>1846- The NY Constitutional Convention</vt:lpstr>
      <vt:lpstr>                     The New York  Constitutional Convention </vt:lpstr>
      <vt:lpstr>PowerPoint Presentation</vt:lpstr>
      <vt:lpstr>PowerPoint Presentation</vt:lpstr>
      <vt:lpstr>PowerPoint Presentation</vt:lpstr>
    </vt:vector>
  </TitlesOfParts>
  <Company>Marist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York State Constitution</dc:title>
  <dc:creator>Andrew Villani</dc:creator>
  <cp:lastModifiedBy>Andrew Villani</cp:lastModifiedBy>
  <cp:revision>14</cp:revision>
  <dcterms:created xsi:type="dcterms:W3CDTF">2013-09-17T15:18:37Z</dcterms:created>
  <dcterms:modified xsi:type="dcterms:W3CDTF">2013-09-19T15:41:56Z</dcterms:modified>
</cp:coreProperties>
</file>